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76" r:id="rId3"/>
    <p:sldId id="286" r:id="rId4"/>
    <p:sldId id="288" r:id="rId5"/>
    <p:sldId id="260" r:id="rId6"/>
    <p:sldId id="296" r:id="rId7"/>
    <p:sldId id="262" r:id="rId8"/>
    <p:sldId id="300" r:id="rId9"/>
    <p:sldId id="307" r:id="rId10"/>
    <p:sldId id="306" r:id="rId11"/>
    <p:sldId id="299" r:id="rId12"/>
    <p:sldId id="308" r:id="rId1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49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9A42F8F-32F7-4513-AEB0-A30A387BDD2B}" type="datetimeFigureOut">
              <a:rPr lang="es-ES"/>
              <a:pPr>
                <a:defRPr/>
              </a:pPr>
              <a:t>03/12/15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6B6BB42-012D-40DE-A888-BCA0CE4C5618}" type="slidenum">
              <a:rPr lang="es-ES"/>
              <a:pPr>
                <a:defRPr/>
              </a:pPr>
              <a:t>‹#›</a:t>
            </a:fld>
            <a:endParaRPr lang="es-ES"/>
          </a:p>
        </p:txBody>
      </p:sp>
    </p:spTree>
    <p:extLst>
      <p:ext uri="{BB962C8B-B14F-4D97-AF65-F5344CB8AC3E}">
        <p14:creationId xmlns:p14="http://schemas.microsoft.com/office/powerpoint/2010/main" val="42533492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L" smtClean="0"/>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BC7B15-1515-4596-AC6B-7BE25E8A1F0B}" type="slidenum">
              <a:rPr lang="es-ES">
                <a:cs typeface="Arial" charset="0"/>
              </a:rPr>
              <a:pPr fontAlgn="base">
                <a:spcBef>
                  <a:spcPct val="0"/>
                </a:spcBef>
                <a:spcAft>
                  <a:spcPct val="0"/>
                </a:spcAft>
              </a:pPr>
              <a:t>1</a:t>
            </a:fld>
            <a:endParaRPr lang="es-E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04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BB5ED0-913A-4011-8A11-5248917F7921}" type="slidenum">
              <a:rPr lang="es-ES">
                <a:cs typeface="Arial" charset="0"/>
              </a:rPr>
              <a:pPr fontAlgn="base">
                <a:spcBef>
                  <a:spcPct val="0"/>
                </a:spcBef>
                <a:spcAft>
                  <a:spcPct val="0"/>
                </a:spcAft>
              </a:pPr>
              <a:t>5</a:t>
            </a:fld>
            <a:endParaRPr lang="es-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20 Rectángulo"/>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21 Rectángulo"/>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10" name="27 Marcador de fecha"/>
          <p:cNvSpPr>
            <a:spLocks noGrp="1"/>
          </p:cNvSpPr>
          <p:nvPr>
            <p:ph type="dt" sz="half" idx="10"/>
          </p:nvPr>
        </p:nvSpPr>
        <p:spPr>
          <a:xfrm>
            <a:off x="6400800" y="6354763"/>
            <a:ext cx="2286000" cy="366712"/>
          </a:xfrm>
        </p:spPr>
        <p:txBody>
          <a:bodyPr/>
          <a:lstStyle>
            <a:lvl1pPr>
              <a:defRPr sz="1400" smtClean="0"/>
            </a:lvl1pPr>
          </a:lstStyle>
          <a:p>
            <a:pPr>
              <a:defRPr/>
            </a:pPr>
            <a:fld id="{F1BF9B8E-92F7-4B73-B710-A7A6A1617456}" type="datetimeFigureOut">
              <a:rPr lang="es-ES"/>
              <a:pPr>
                <a:defRPr/>
              </a:pPr>
              <a:t>03/12/15</a:t>
            </a:fld>
            <a:endParaRPr lang="es-ES"/>
          </a:p>
        </p:txBody>
      </p:sp>
      <p:sp>
        <p:nvSpPr>
          <p:cNvPr id="11" name="16 Marcador de pie de página"/>
          <p:cNvSpPr>
            <a:spLocks noGrp="1"/>
          </p:cNvSpPr>
          <p:nvPr>
            <p:ph type="ftr" sz="quarter" idx="11"/>
          </p:nvPr>
        </p:nvSpPr>
        <p:spPr>
          <a:xfrm>
            <a:off x="2898775" y="6354763"/>
            <a:ext cx="3475038" cy="366712"/>
          </a:xfrm>
        </p:spPr>
        <p:txBody>
          <a:bodyPr/>
          <a:lstStyle>
            <a:lvl1pPr>
              <a:defRPr/>
            </a:lvl1pPr>
          </a:lstStyle>
          <a:p>
            <a:pPr>
              <a:defRPr/>
            </a:pPr>
            <a:endParaRPr lang="es-ES"/>
          </a:p>
        </p:txBody>
      </p:sp>
      <p:sp>
        <p:nvSpPr>
          <p:cNvPr id="12" name="28 Marcador de número de diapositiva"/>
          <p:cNvSpPr>
            <a:spLocks noGrp="1"/>
          </p:cNvSpPr>
          <p:nvPr>
            <p:ph type="sldNum" sz="quarter" idx="12"/>
          </p:nvPr>
        </p:nvSpPr>
        <p:spPr>
          <a:xfrm>
            <a:off x="1216025" y="6354763"/>
            <a:ext cx="1219200" cy="366712"/>
          </a:xfrm>
        </p:spPr>
        <p:txBody>
          <a:bodyPr/>
          <a:lstStyle>
            <a:lvl1pPr>
              <a:defRPr/>
            </a:lvl1pPr>
          </a:lstStyle>
          <a:p>
            <a:pPr>
              <a:defRPr/>
            </a:pPr>
            <a:fld id="{51145B0B-71A5-4F0A-8F39-843BEB536F51}"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CF570EE9-DC7C-4E1A-B897-781A8131DD52}" type="datetimeFigureOut">
              <a:rPr lang="es-ES"/>
              <a:pPr>
                <a:defRPr/>
              </a:pPr>
              <a:t>03/12/15</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64DFD8B8-4BC9-4945-A228-1B58896D36DB}"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7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Conector recto"/>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0F2086E9-EA1F-424D-9F4B-22AD90435C67}" type="datetimeFigureOut">
              <a:rPr lang="es-ES"/>
              <a:pPr>
                <a:defRPr/>
              </a:pPr>
              <a:t>03/12/15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12B81201-C7A6-412F-9858-7E3B3E9A0E3E}"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219200"/>
            <a:ext cx="8229600"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064DAE8-69A8-45BF-B872-969BA05FBDD3}" type="datetimeFigureOut">
              <a:rPr lang="es-ES"/>
              <a:pPr>
                <a:defRPr/>
              </a:pPr>
              <a:t>03/12/15</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22090828-69AD-4C37-9F7A-71D64CA26ADA}"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6 Rectángulo"/>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Rectángulo"/>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1219200" y="2971800"/>
            <a:ext cx="6858000" cy="1066800"/>
          </a:xfrm>
        </p:spPr>
        <p:txBody>
          <a:bodyPr anchor="t"/>
          <a:lstStyle>
            <a:lvl1pPr algn="r">
              <a:buNone/>
              <a:defRPr sz="3200" b="0"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a:xfrm>
            <a:off x="6400800" y="6354763"/>
            <a:ext cx="2286000" cy="366712"/>
          </a:xfrm>
        </p:spPr>
        <p:txBody>
          <a:bodyPr/>
          <a:lstStyle>
            <a:lvl1pPr>
              <a:defRPr/>
            </a:lvl1pPr>
          </a:lstStyle>
          <a:p>
            <a:pPr>
              <a:defRPr/>
            </a:pPr>
            <a:fld id="{97C5BB6D-0EB2-4353-B366-1C7446C96F90}" type="datetimeFigureOut">
              <a:rPr lang="es-ES"/>
              <a:pPr>
                <a:defRPr/>
              </a:pPr>
              <a:t>03/12/15</a:t>
            </a:fld>
            <a:endParaRPr lang="es-ES"/>
          </a:p>
        </p:txBody>
      </p:sp>
      <p:sp>
        <p:nvSpPr>
          <p:cNvPr id="7" name="4 Marcador de pie de página"/>
          <p:cNvSpPr>
            <a:spLocks noGrp="1"/>
          </p:cNvSpPr>
          <p:nvPr>
            <p:ph type="ftr" sz="quarter" idx="11"/>
          </p:nvPr>
        </p:nvSpPr>
        <p:spPr>
          <a:xfrm>
            <a:off x="2898775" y="6354763"/>
            <a:ext cx="3475038" cy="366712"/>
          </a:xfrm>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a:xfrm>
            <a:off x="1069975" y="6354763"/>
            <a:ext cx="1520825" cy="366712"/>
          </a:xfrm>
        </p:spPr>
        <p:txBody>
          <a:bodyPr/>
          <a:lstStyle>
            <a:lvl1pPr>
              <a:defRPr/>
            </a:lvl1pPr>
          </a:lstStyle>
          <a:p>
            <a:pPr>
              <a:defRPr/>
            </a:pPr>
            <a:fld id="{4914E5B1-7785-4151-9251-47B7A25CE424}" type="slidenum">
              <a:rPr lang="es-ES"/>
              <a:pPr>
                <a:defRPr/>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219200"/>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632198" y="1216152"/>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07882F1D-96B8-497F-95AB-B77391A32B89}" type="datetimeFigureOut">
              <a:rPr lang="es-ES"/>
              <a:pPr>
                <a:defRPr/>
              </a:pPr>
              <a:t>03/12/15</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D440E470-BC71-4171-BB2C-8F76CA2D216C}"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11" name="10 Marcador de contenido"/>
          <p:cNvSpPr>
            <a:spLocks noGrp="1"/>
          </p:cNvSpPr>
          <p:nvPr>
            <p:ph sz="quarter" idx="2"/>
          </p:nvPr>
        </p:nvSpPr>
        <p:spPr>
          <a:xfrm>
            <a:off x="457200" y="2133600"/>
            <a:ext cx="4038600" cy="4038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648200" y="2133600"/>
            <a:ext cx="4038600" cy="4038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fld id="{CA2E9BA9-5FD6-4BA7-8143-282850B0154E}" type="datetimeFigureOut">
              <a:rPr lang="es-ES"/>
              <a:pPr>
                <a:defRPr/>
              </a:pPr>
              <a:t>03/12/15</a:t>
            </a:fld>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CDB002A7-69BD-4193-BCB5-22A14AFF57AE}"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5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457200" y="228600"/>
            <a:ext cx="8229600" cy="914400"/>
          </a:xfrm>
        </p:spPr>
        <p:txBody>
          <a:bodyPr/>
          <a:lstStyle/>
          <a:p>
            <a:r>
              <a:rPr lang="es-ES" smtClean="0"/>
              <a:t>Haga clic para modificar el estilo de título del patrón</a:t>
            </a:r>
            <a:endParaRPr lang="en-US"/>
          </a:p>
        </p:txBody>
      </p:sp>
      <p:sp>
        <p:nvSpPr>
          <p:cNvPr id="4" name="2 Marcador de fecha"/>
          <p:cNvSpPr>
            <a:spLocks noGrp="1"/>
          </p:cNvSpPr>
          <p:nvPr>
            <p:ph type="dt" sz="half" idx="10"/>
          </p:nvPr>
        </p:nvSpPr>
        <p:spPr/>
        <p:txBody>
          <a:bodyPr/>
          <a:lstStyle>
            <a:lvl1pPr>
              <a:defRPr/>
            </a:lvl1pPr>
          </a:lstStyle>
          <a:p>
            <a:pPr>
              <a:defRPr/>
            </a:pPr>
            <a:fld id="{322CC3D8-D5B0-4DC6-819F-EC61F8532C52}" type="datetimeFigureOut">
              <a:rPr lang="es-ES"/>
              <a:pPr>
                <a:defRPr/>
              </a:pPr>
              <a:t>03/12/15</a:t>
            </a:fld>
            <a:endParaRPr lang="es-ES"/>
          </a:p>
        </p:txBody>
      </p:sp>
      <p:sp>
        <p:nvSpPr>
          <p:cNvPr id="5" name="3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04A64935-810B-4DC4-ACC6-8FEB5FD4D8F3}"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5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1 Marcador de fecha"/>
          <p:cNvSpPr>
            <a:spLocks noGrp="1"/>
          </p:cNvSpPr>
          <p:nvPr>
            <p:ph type="dt" sz="half" idx="10"/>
          </p:nvPr>
        </p:nvSpPr>
        <p:spPr/>
        <p:txBody>
          <a:bodyPr/>
          <a:lstStyle>
            <a:lvl1pPr>
              <a:defRPr/>
            </a:lvl1pPr>
          </a:lstStyle>
          <a:p>
            <a:pPr>
              <a:defRPr/>
            </a:pPr>
            <a:fld id="{AF54B60E-26B9-47AD-AEAF-6CDBACC67763}" type="datetimeFigureOut">
              <a:rPr lang="es-ES"/>
              <a:pPr>
                <a:defRPr/>
              </a:pPr>
              <a:t>03/12/15</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3 Marcador de número de diapositiva"/>
          <p:cNvSpPr>
            <a:spLocks noGrp="1"/>
          </p:cNvSpPr>
          <p:nvPr>
            <p:ph type="sldNum" sz="quarter" idx="12"/>
          </p:nvPr>
        </p:nvSpPr>
        <p:spPr/>
        <p:txBody>
          <a:bodyPr/>
          <a:lstStyle>
            <a:lvl1pPr>
              <a:defRPr/>
            </a:lvl1pPr>
          </a:lstStyle>
          <a:p>
            <a:pPr>
              <a:defRPr/>
            </a:pPr>
            <a:fld id="{4126B8B8-7F84-441C-8582-C464B6E540AF}"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9 Conector recto"/>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8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2" name="11 Marcador de contenido"/>
          <p:cNvSpPr>
            <a:spLocks noGrp="1"/>
          </p:cNvSpPr>
          <p:nvPr>
            <p:ph sz="quarter" idx="1"/>
          </p:nvPr>
        </p:nvSpPr>
        <p:spPr>
          <a:xfrm>
            <a:off x="304800" y="304800"/>
            <a:ext cx="57150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4 Marcador de fecha"/>
          <p:cNvSpPr>
            <a:spLocks noGrp="1"/>
          </p:cNvSpPr>
          <p:nvPr>
            <p:ph type="dt" sz="half" idx="10"/>
          </p:nvPr>
        </p:nvSpPr>
        <p:spPr/>
        <p:txBody>
          <a:bodyPr/>
          <a:lstStyle>
            <a:lvl1pPr>
              <a:defRPr/>
            </a:lvl1pPr>
          </a:lstStyle>
          <a:p>
            <a:pPr>
              <a:defRPr/>
            </a:pPr>
            <a:fld id="{9FBB57B0-936E-4801-879E-2B6F51A2F728}" type="datetimeFigureOut">
              <a:rPr lang="es-ES"/>
              <a:pPr>
                <a:defRPr/>
              </a:pPr>
              <a:t>03/12/15</a:t>
            </a:fld>
            <a:endParaRPr lang="es-ES"/>
          </a:p>
        </p:txBody>
      </p:sp>
      <p:sp>
        <p:nvSpPr>
          <p:cNvPr id="9" name="5 Marcador de pie de página"/>
          <p:cNvSpPr>
            <a:spLocks noGrp="1"/>
          </p:cNvSpPr>
          <p:nvPr>
            <p:ph type="ftr" sz="quarter" idx="11"/>
          </p:nvPr>
        </p:nvSpPr>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p:txBody>
          <a:bodyPr/>
          <a:lstStyle>
            <a:lvl1pPr>
              <a:defRPr/>
            </a:lvl1pPr>
          </a:lstStyle>
          <a:p>
            <a:pPr>
              <a:defRPr/>
            </a:pPr>
            <a:fld id="{E8EFDEA9-6901-4A9F-8052-2D8FF446D5CD}"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8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Rectángulo"/>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lstStyle>
          <a:p>
            <a:pPr>
              <a:defRPr/>
            </a:pPr>
            <a:fld id="{11612A12-C284-4F34-A9E5-B7165EF8D1ED}" type="datetimeFigureOut">
              <a:rPr lang="es-ES"/>
              <a:pPr>
                <a:defRPr/>
              </a:pPr>
              <a:t>03/12/15</a:t>
            </a:fld>
            <a:endParaRPr lang="es-ES"/>
          </a:p>
        </p:txBody>
      </p:sp>
      <p:sp>
        <p:nvSpPr>
          <p:cNvPr id="9" name="5 Marcador de pie de página"/>
          <p:cNvSpPr>
            <a:spLocks noGrp="1"/>
          </p:cNvSpPr>
          <p:nvPr>
            <p:ph type="ftr" sz="quarter" idx="11"/>
          </p:nvPr>
        </p:nvSpPr>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p:txBody>
          <a:bodyPr/>
          <a:lstStyle>
            <a:lvl1pPr>
              <a:defRPr/>
            </a:lvl1pPr>
          </a:lstStyle>
          <a:p>
            <a:pPr>
              <a:defRPr/>
            </a:pPr>
            <a:fld id="{EA767663-5C3E-4766-AB2E-0938DE74F59E}" type="slidenum">
              <a:rPr lang="es-ES"/>
              <a:pPr>
                <a:defRPr/>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4BFC471F-ADE3-44DB-998C-64A97CA9C1A4}" type="datetimeFigureOut">
              <a:rPr lang="es-ES"/>
              <a:pPr>
                <a:defRPr/>
              </a:pPr>
              <a:t>03/12/15</a:t>
            </a:fld>
            <a:endParaRPr lang="es-ES"/>
          </a:p>
        </p:txBody>
      </p:sp>
      <p:sp>
        <p:nvSpPr>
          <p:cNvPr id="3" name="2 Marcador de pie de página"/>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s-ES"/>
          </a:p>
        </p:txBody>
      </p:sp>
      <p:sp>
        <p:nvSpPr>
          <p:cNvPr id="23" name="22 Marcador de número de diapositiva"/>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4C50C8D4-AFE3-4BD6-B213-BB4A14E4A529}" type="slidenum">
              <a:rPr lang="es-ES"/>
              <a:pPr>
                <a:defRPr/>
              </a:pPr>
              <a:t>‹#›</a:t>
            </a:fld>
            <a:endParaRPr lang="es-ES"/>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1" r:id="rId5"/>
    <p:sldLayoutId id="2147483746" r:id="rId6"/>
    <p:sldLayoutId id="2147483747" r:id="rId7"/>
    <p:sldLayoutId id="2147483748" r:id="rId8"/>
    <p:sldLayoutId id="2147483749" r:id="rId9"/>
    <p:sldLayoutId id="2147483740" r:id="rId10"/>
    <p:sldLayoutId id="2147483750"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3.emf"/><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3.emf"/><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8313" y="4076700"/>
            <a:ext cx="7632700" cy="800100"/>
          </a:xfrm>
        </p:spPr>
        <p:txBody>
          <a:bodyPr>
            <a:normAutofit fontScale="90000"/>
          </a:bodyPr>
          <a:lstStyle/>
          <a:p>
            <a:pPr fontAlgn="auto">
              <a:spcAft>
                <a:spcPts val="0"/>
              </a:spcAft>
              <a:defRPr/>
            </a:pPr>
            <a:r>
              <a:rPr lang="es-MX" dirty="0" smtClean="0"/>
              <a:t>Corporación Educacional </a:t>
            </a:r>
            <a:br>
              <a:rPr lang="es-MX" dirty="0" smtClean="0"/>
            </a:br>
            <a:r>
              <a:rPr lang="es-MX" dirty="0" smtClean="0"/>
              <a:t>Bernardo </a:t>
            </a:r>
            <a:r>
              <a:rPr lang="es-MX" dirty="0" err="1" smtClean="0"/>
              <a:t>Leighton</a:t>
            </a:r>
            <a:r>
              <a:rPr lang="es-MX" dirty="0" smtClean="0"/>
              <a:t> </a:t>
            </a:r>
            <a:r>
              <a:rPr lang="es-MX" dirty="0" err="1" smtClean="0"/>
              <a:t>Guzman</a:t>
            </a:r>
            <a:endParaRPr lang="es-ES" dirty="0"/>
          </a:p>
        </p:txBody>
      </p:sp>
      <p:sp>
        <p:nvSpPr>
          <p:cNvPr id="3" name="2 Subtítulo"/>
          <p:cNvSpPr>
            <a:spLocks noGrp="1"/>
          </p:cNvSpPr>
          <p:nvPr>
            <p:ph type="subTitle" idx="1"/>
          </p:nvPr>
        </p:nvSpPr>
        <p:spPr/>
        <p:txBody>
          <a:bodyPr>
            <a:normAutofit fontScale="70000" lnSpcReduction="20000"/>
          </a:bodyPr>
          <a:lstStyle/>
          <a:p>
            <a:pPr fontAlgn="auto">
              <a:spcAft>
                <a:spcPts val="0"/>
              </a:spcAft>
              <a:buFont typeface="Wingdings 3"/>
              <a:buNone/>
              <a:defRPr/>
            </a:pPr>
            <a:r>
              <a:rPr lang="es-MX" dirty="0" smtClean="0"/>
              <a:t>10 de Agosto de 2015</a:t>
            </a:r>
          </a:p>
          <a:p>
            <a:pPr fontAlgn="auto">
              <a:spcAft>
                <a:spcPts val="0"/>
              </a:spcAft>
              <a:buFont typeface="Wingdings 3"/>
              <a:buNone/>
              <a:defRPr/>
            </a:pPr>
            <a:r>
              <a:rPr lang="es-MX" dirty="0" smtClean="0"/>
              <a:t>Dr. Enrique </a:t>
            </a:r>
            <a:r>
              <a:rPr lang="es-MX" dirty="0" err="1" smtClean="0"/>
              <a:t>Cancec</a:t>
            </a:r>
            <a:r>
              <a:rPr lang="es-MX" dirty="0" smtClean="0"/>
              <a:t> </a:t>
            </a:r>
            <a:r>
              <a:rPr lang="es-MX" dirty="0" err="1" smtClean="0"/>
              <a:t>Iturra</a:t>
            </a:r>
            <a:endParaRPr lang="es-ES" dirty="0"/>
          </a:p>
        </p:txBody>
      </p:sp>
      <p:pic>
        <p:nvPicPr>
          <p:cNvPr id="14339" name="4 Imagen" descr="BL"/>
          <p:cNvPicPr>
            <a:picLocks noChangeAspect="1" noChangeArrowheads="1"/>
          </p:cNvPicPr>
          <p:nvPr/>
        </p:nvPicPr>
        <p:blipFill>
          <a:blip r:embed="rId3"/>
          <a:srcRect/>
          <a:stretch>
            <a:fillRect/>
          </a:stretch>
        </p:blipFill>
        <p:spPr bwMode="auto">
          <a:xfrm>
            <a:off x="2339975" y="404813"/>
            <a:ext cx="2519363" cy="2663825"/>
          </a:xfrm>
          <a:prstGeom prst="rect">
            <a:avLst/>
          </a:prstGeom>
          <a:noFill/>
          <a:ln w="9525">
            <a:noFill/>
            <a:miter lim="800000"/>
            <a:headEnd/>
            <a:tailEnd/>
          </a:ln>
        </p:spPr>
      </p:pic>
      <p:sp>
        <p:nvSpPr>
          <p:cNvPr id="14340" name="Rectangle 2"/>
          <p:cNvSpPr>
            <a:spLocks noChangeArrowheads="1"/>
          </p:cNvSpPr>
          <p:nvPr/>
        </p:nvSpPr>
        <p:spPr bwMode="auto">
          <a:xfrm>
            <a:off x="323850" y="427038"/>
            <a:ext cx="2016125" cy="369887"/>
          </a:xfrm>
          <a:prstGeom prst="rect">
            <a:avLst/>
          </a:prstGeom>
          <a:noFill/>
          <a:ln w="9525">
            <a:noFill/>
            <a:miter lim="800000"/>
            <a:headEnd/>
            <a:tailEnd/>
          </a:ln>
        </p:spPr>
        <p:txBody>
          <a:bodyPr anchor="ctr">
            <a:spAutoFit/>
          </a:bodyPr>
          <a:lstStyle/>
          <a:p>
            <a:r>
              <a:rPr lang="es-ES" sz="900" b="1">
                <a:solidFill>
                  <a:srgbClr val="303030"/>
                </a:solidFill>
                <a:latin typeface="Verdana" pitchFamily="34" charset="0"/>
                <a:cs typeface="Times New Roman" pitchFamily="18" charset="0"/>
              </a:rPr>
              <a:t>Bernardo Leighton Guzm</a:t>
            </a:r>
            <a:r>
              <a:rPr lang="es-ES" sz="900" b="1">
                <a:solidFill>
                  <a:srgbClr val="303030"/>
                </a:solidFill>
                <a:latin typeface="Calibri" pitchFamily="34" charset="0"/>
                <a:cs typeface="Times New Roman" pitchFamily="18" charset="0"/>
              </a:rPr>
              <a:t>á</a:t>
            </a:r>
            <a:r>
              <a:rPr lang="es-ES" sz="900" b="1">
                <a:solidFill>
                  <a:srgbClr val="303030"/>
                </a:solidFill>
                <a:latin typeface="Verdana" pitchFamily="34" charset="0"/>
                <a:cs typeface="Times New Roman" pitchFamily="18" charset="0"/>
              </a:rPr>
              <a:t>n</a:t>
            </a:r>
            <a:r>
              <a:rPr lang="es-ES" sz="900">
                <a:solidFill>
                  <a:srgbClr val="303030"/>
                </a:solidFill>
                <a:latin typeface="Verdana" pitchFamily="34" charset="0"/>
                <a:cs typeface="Times New Roman" pitchFamily="18" charset="0"/>
              </a:rPr>
              <a:t/>
            </a:r>
            <a:br>
              <a:rPr lang="es-ES" sz="900">
                <a:solidFill>
                  <a:srgbClr val="303030"/>
                </a:solidFill>
                <a:latin typeface="Verdana" pitchFamily="34" charset="0"/>
                <a:cs typeface="Times New Roman" pitchFamily="18" charset="0"/>
              </a:rPr>
            </a:br>
            <a:r>
              <a:rPr lang="es-ES" sz="900" i="1">
                <a:solidFill>
                  <a:srgbClr val="303030"/>
                </a:solidFill>
                <a:latin typeface="Verdana" pitchFamily="34" charset="0"/>
                <a:cs typeface="Times New Roman" pitchFamily="18" charset="0"/>
              </a:rPr>
              <a:t>(1910-1995)</a:t>
            </a:r>
            <a:endParaRPr lang="es-ES"/>
          </a:p>
        </p:txBody>
      </p:sp>
      <p:pic>
        <p:nvPicPr>
          <p:cNvPr id="14341" name="5 Imagen"/>
          <p:cNvPicPr>
            <a:picLocks noChangeAspect="1" noChangeArrowheads="1"/>
          </p:cNvPicPr>
          <p:nvPr/>
        </p:nvPicPr>
        <p:blipFill>
          <a:blip r:embed="rId4"/>
          <a:srcRect/>
          <a:stretch>
            <a:fillRect/>
          </a:stretch>
        </p:blipFill>
        <p:spPr bwMode="auto">
          <a:xfrm>
            <a:off x="1187450" y="5084763"/>
            <a:ext cx="3671888" cy="5762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p:txBody>
          <a:bodyPr/>
          <a:lstStyle/>
          <a:p>
            <a:r>
              <a:rPr lang="es-CL" smtClean="0"/>
              <a:t>El Placer de Servir</a:t>
            </a:r>
          </a:p>
        </p:txBody>
      </p:sp>
      <p:sp>
        <p:nvSpPr>
          <p:cNvPr id="25602" name="2 Marcador de contenido"/>
          <p:cNvSpPr>
            <a:spLocks noGrp="1"/>
          </p:cNvSpPr>
          <p:nvPr>
            <p:ph sz="quarter" idx="1"/>
          </p:nvPr>
        </p:nvSpPr>
        <p:spPr>
          <a:xfrm>
            <a:off x="457200" y="1219200"/>
            <a:ext cx="8229600" cy="4937125"/>
          </a:xfrm>
        </p:spPr>
        <p:txBody>
          <a:bodyPr/>
          <a:lstStyle/>
          <a:p>
            <a:pPr>
              <a:lnSpc>
                <a:spcPct val="150000"/>
              </a:lnSpc>
              <a:buFont typeface="Wingdings 3" pitchFamily="18" charset="2"/>
              <a:buNone/>
            </a:pPr>
            <a:r>
              <a:rPr lang="es-CL" sz="1600" smtClean="0">
                <a:latin typeface="Arial" charset="0"/>
                <a:cs typeface="Arial" charset="0"/>
              </a:rPr>
              <a:t>     Si pudiéramos resumir en pocas palabras todas las condiciones que como ser humano tuvo don Bernardo, no podemos dejar de remitirnos a Gabriela Mistral,  </a:t>
            </a:r>
          </a:p>
          <a:p>
            <a:pPr>
              <a:lnSpc>
                <a:spcPct val="150000"/>
              </a:lnSpc>
              <a:buFont typeface="Wingdings 3" pitchFamily="18" charset="2"/>
              <a:buNone/>
            </a:pPr>
            <a:r>
              <a:rPr lang="es-CL" sz="1600" smtClean="0">
                <a:latin typeface="Arial" charset="0"/>
                <a:cs typeface="Arial" charset="0"/>
              </a:rPr>
              <a:t>      en su “Placer de Servir”:</a:t>
            </a:r>
          </a:p>
          <a:p>
            <a:pPr>
              <a:buFont typeface="Wingdings 3" pitchFamily="18" charset="2"/>
              <a:buNone/>
            </a:pPr>
            <a:endParaRPr lang="es-CL" sz="1900" i="1" smtClean="0">
              <a:latin typeface="Arial" charset="0"/>
              <a:cs typeface="Arial" charset="0"/>
            </a:endParaRPr>
          </a:p>
          <a:p>
            <a:pPr>
              <a:buFont typeface="Wingdings 3" pitchFamily="18" charset="2"/>
              <a:buNone/>
            </a:pPr>
            <a:r>
              <a:rPr lang="es-CL" sz="1600" b="1" i="1" smtClean="0">
                <a:latin typeface="Arial" charset="0"/>
                <a:cs typeface="Arial" charset="0"/>
              </a:rPr>
              <a:t>    “Toda la naturaleza es un anhelo de servicio,</a:t>
            </a:r>
          </a:p>
          <a:p>
            <a:pPr>
              <a:buFont typeface="Wingdings 3" pitchFamily="18" charset="2"/>
              <a:buNone/>
            </a:pPr>
            <a:r>
              <a:rPr lang="es-CL" sz="1600" b="1" i="1" smtClean="0">
                <a:latin typeface="Arial" charset="0"/>
                <a:cs typeface="Arial" charset="0"/>
              </a:rPr>
              <a:t>      sirve la nube, sirve el viento, sirve el surco.</a:t>
            </a:r>
          </a:p>
          <a:p>
            <a:pPr>
              <a:buFont typeface="Wingdings 3" pitchFamily="18" charset="2"/>
              <a:buNone/>
            </a:pPr>
            <a:r>
              <a:rPr lang="es-CL" sz="1600" b="1" i="1" smtClean="0">
                <a:latin typeface="Arial" charset="0"/>
                <a:cs typeface="Arial" charset="0"/>
              </a:rPr>
              <a:t>      Donde haya un árbol que plantar, plántalo tú.</a:t>
            </a:r>
          </a:p>
          <a:p>
            <a:pPr>
              <a:buFont typeface="Wingdings 3" pitchFamily="18" charset="2"/>
              <a:buNone/>
            </a:pPr>
            <a:r>
              <a:rPr lang="es-CL" sz="1600" b="1" i="1" smtClean="0">
                <a:latin typeface="Arial" charset="0"/>
                <a:cs typeface="Arial" charset="0"/>
              </a:rPr>
              <a:t>      Donde haya un esfuerzo que todos esquivan</a:t>
            </a:r>
          </a:p>
          <a:p>
            <a:pPr>
              <a:buFont typeface="Wingdings 3" pitchFamily="18" charset="2"/>
              <a:buNone/>
            </a:pPr>
            <a:r>
              <a:rPr lang="es-CL" sz="1600" b="1" i="1" smtClean="0">
                <a:latin typeface="Arial" charset="0"/>
                <a:cs typeface="Arial" charset="0"/>
              </a:rPr>
              <a:t>      acéptalo tu.</a:t>
            </a:r>
          </a:p>
          <a:p>
            <a:pPr>
              <a:buFont typeface="Wingdings 3" pitchFamily="18" charset="2"/>
              <a:buNone/>
            </a:pPr>
            <a:r>
              <a:rPr lang="es-CL" sz="1600" b="1" i="1" smtClean="0">
                <a:latin typeface="Arial" charset="0"/>
                <a:cs typeface="Arial" charset="0"/>
              </a:rPr>
              <a:t>      Sé el que apartó la piedra del camino, el odio</a:t>
            </a:r>
          </a:p>
          <a:p>
            <a:pPr>
              <a:buFont typeface="Wingdings 3" pitchFamily="18" charset="2"/>
              <a:buNone/>
            </a:pPr>
            <a:r>
              <a:rPr lang="es-CL" sz="1600" b="1" i="1" smtClean="0">
                <a:latin typeface="Arial" charset="0"/>
                <a:cs typeface="Arial" charset="0"/>
              </a:rPr>
              <a:t>       entre corazones y la dificultad del problema.</a:t>
            </a:r>
          </a:p>
          <a:p>
            <a:pPr>
              <a:buFont typeface="Wingdings 3" pitchFamily="18" charset="2"/>
              <a:buNone/>
            </a:pPr>
            <a:r>
              <a:rPr lang="es-CL" sz="1600" b="1" i="1" smtClean="0">
                <a:latin typeface="Arial" charset="0"/>
                <a:cs typeface="Arial" charset="0"/>
              </a:rPr>
              <a:t>       Hay la alegría de ser sano y ser justo. Pero,</a:t>
            </a:r>
          </a:p>
          <a:p>
            <a:pPr>
              <a:buFont typeface="Wingdings 3" pitchFamily="18" charset="2"/>
              <a:buNone/>
            </a:pPr>
            <a:r>
              <a:rPr lang="es-CL" sz="1600" b="1" i="1" smtClean="0">
                <a:latin typeface="Arial" charset="0"/>
                <a:cs typeface="Arial" charset="0"/>
              </a:rPr>
              <a:t>       hay  sobre todo, la inmensa, la hermosa alegría de servir”.</a:t>
            </a:r>
          </a:p>
          <a:p>
            <a:endParaRPr lang="es-CL" sz="1600" b="1" smtClean="0"/>
          </a:p>
        </p:txBody>
      </p:sp>
      <p:pic>
        <p:nvPicPr>
          <p:cNvPr id="25603" name="3 Imagen"/>
          <p:cNvPicPr>
            <a:picLocks noChangeAspect="1" noChangeArrowheads="1"/>
          </p:cNvPicPr>
          <p:nvPr/>
        </p:nvPicPr>
        <p:blipFill>
          <a:blip r:embed="rId2"/>
          <a:srcRect/>
          <a:stretch>
            <a:fillRect/>
          </a:stretch>
        </p:blipFill>
        <p:spPr bwMode="auto">
          <a:xfrm>
            <a:off x="5940425" y="260350"/>
            <a:ext cx="2981325" cy="762000"/>
          </a:xfrm>
          <a:prstGeom prst="rect">
            <a:avLst/>
          </a:prstGeom>
          <a:noFill/>
          <a:ln w="9525">
            <a:noFill/>
            <a:miter lim="800000"/>
            <a:headEnd/>
            <a:tailEnd/>
          </a:ln>
        </p:spPr>
      </p:pic>
      <p:pic>
        <p:nvPicPr>
          <p:cNvPr id="25604" name="Picture 3" descr="C:\Documents and Settings\Ximena\Escritorio\Leighton_Bernard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3663" y="2565400"/>
            <a:ext cx="2232025" cy="2592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p:nvPr>
        </p:nvSpPr>
        <p:spPr/>
        <p:txBody>
          <a:bodyPr/>
          <a:lstStyle/>
          <a:p>
            <a:r>
              <a:rPr lang="es-CL" i="1" smtClean="0"/>
              <a:t>Para finalizar….</a:t>
            </a:r>
          </a:p>
        </p:txBody>
      </p:sp>
      <p:sp>
        <p:nvSpPr>
          <p:cNvPr id="3" name="2 Marcador de contenido"/>
          <p:cNvSpPr>
            <a:spLocks noGrp="1"/>
          </p:cNvSpPr>
          <p:nvPr>
            <p:ph sz="quarter" idx="1"/>
          </p:nvPr>
        </p:nvSpPr>
        <p:spPr>
          <a:xfrm>
            <a:off x="457200" y="1219200"/>
            <a:ext cx="8229600" cy="4937125"/>
          </a:xfrm>
        </p:spPr>
        <p:txBody>
          <a:bodyPr>
            <a:normAutofit fontScale="62500" lnSpcReduction="20000"/>
          </a:bodyPr>
          <a:lstStyle/>
          <a:p>
            <a:pPr marL="274320" indent="-274320" fontAlgn="auto">
              <a:lnSpc>
                <a:spcPct val="170000"/>
              </a:lnSpc>
              <a:spcAft>
                <a:spcPts val="0"/>
              </a:spcAft>
              <a:buFont typeface="Wingdings 3"/>
              <a:buNone/>
              <a:defRPr/>
            </a:pPr>
            <a:r>
              <a:rPr lang="es-CL" dirty="0" smtClean="0"/>
              <a:t>    </a:t>
            </a:r>
            <a:r>
              <a:rPr lang="es-CL" sz="2200" dirty="0" smtClean="0">
                <a:latin typeface="Arial" pitchFamily="34" charset="0"/>
                <a:cs typeface="Arial" pitchFamily="34" charset="0"/>
              </a:rPr>
              <a:t> Repetiré lo que Bernardo </a:t>
            </a:r>
            <a:r>
              <a:rPr lang="es-CL" sz="2200" dirty="0" err="1" smtClean="0">
                <a:latin typeface="Arial" pitchFamily="34" charset="0"/>
                <a:cs typeface="Arial" pitchFamily="34" charset="0"/>
              </a:rPr>
              <a:t>Leighton</a:t>
            </a:r>
            <a:r>
              <a:rPr lang="es-CL" sz="2200" dirty="0" smtClean="0">
                <a:latin typeface="Arial" pitchFamily="34" charset="0"/>
                <a:cs typeface="Arial" pitchFamily="34" charset="0"/>
              </a:rPr>
              <a:t>  señaló con lucidez en 1934 en su artículo sobre la Juventud Católica y la Unidad Nacional:</a:t>
            </a:r>
          </a:p>
          <a:p>
            <a:pPr marL="274320" indent="-274320" algn="just" fontAlgn="auto">
              <a:lnSpc>
                <a:spcPct val="220000"/>
              </a:lnSpc>
              <a:spcAft>
                <a:spcPts val="0"/>
              </a:spcAft>
              <a:buFont typeface="Wingdings 3"/>
              <a:buNone/>
              <a:defRPr/>
            </a:pPr>
            <a:r>
              <a:rPr lang="es-CL" sz="2300" b="1" dirty="0" smtClean="0">
                <a:latin typeface="Arial" pitchFamily="34" charset="0"/>
                <a:cs typeface="Arial" pitchFamily="34" charset="0"/>
              </a:rPr>
              <a:t>     “</a:t>
            </a:r>
            <a:r>
              <a:rPr lang="es-CL" sz="2300" b="1" i="1" dirty="0" smtClean="0">
                <a:latin typeface="Arial" pitchFamily="34" charset="0"/>
                <a:cs typeface="Arial" pitchFamily="34" charset="0"/>
              </a:rPr>
              <a:t>Les daré una recomendación de amigo. Busca para tu entendimiento con afán incansable lo verdadero; para tu corazón lo más hermoso; para tu actividad el bien más alto. Trata de pensar con la cordura de un hombre viejo, y de vivir con el desprendimiento de un niño. Pide los conocimientos que te falten a cambio de la impetuosidad que te sobre, siéntete más atraído por la belleza de la realidad humana que desencantado por su fealdad, mantén viva la esperanza y en tu espíritu encendida la llama de la fe en Dios, tu Creador”.</a:t>
            </a:r>
          </a:p>
          <a:p>
            <a:pPr marL="274320" indent="-274320" fontAlgn="auto">
              <a:spcAft>
                <a:spcPts val="0"/>
              </a:spcAft>
              <a:buFont typeface="Wingdings 3"/>
              <a:buChar char=""/>
              <a:defRPr/>
            </a:pPr>
            <a:endParaRPr lang="es-CL" dirty="0" smtClean="0"/>
          </a:p>
          <a:p>
            <a:pPr marL="274320" indent="-274320" fontAlgn="auto">
              <a:spcAft>
                <a:spcPts val="0"/>
              </a:spcAft>
              <a:buFont typeface="Wingdings 3"/>
              <a:buChar char=""/>
              <a:defRPr/>
            </a:pPr>
            <a:endParaRPr lang="es-CL" dirty="0" smtClean="0"/>
          </a:p>
          <a:p>
            <a:pPr marL="274320" indent="-274320" fontAlgn="auto">
              <a:spcAft>
                <a:spcPts val="0"/>
              </a:spcAft>
              <a:buFont typeface="Wingdings 3"/>
              <a:buNone/>
              <a:defRPr/>
            </a:pPr>
            <a:r>
              <a:rPr lang="es-CL" sz="3600" dirty="0" smtClean="0">
                <a:latin typeface="Arial" pitchFamily="34" charset="0"/>
                <a:cs typeface="Arial" pitchFamily="34" charset="0"/>
              </a:rPr>
              <a:t>                                        </a:t>
            </a:r>
            <a:endParaRPr lang="es-CL" sz="3600" i="1" dirty="0">
              <a:latin typeface="Arial" pitchFamily="34" charset="0"/>
              <a:cs typeface="Arial" pitchFamily="34" charset="0"/>
            </a:endParaRPr>
          </a:p>
        </p:txBody>
      </p:sp>
      <p:pic>
        <p:nvPicPr>
          <p:cNvPr id="26627" name="3 Imagen"/>
          <p:cNvPicPr>
            <a:picLocks noChangeAspect="1" noChangeArrowheads="1"/>
          </p:cNvPicPr>
          <p:nvPr/>
        </p:nvPicPr>
        <p:blipFill>
          <a:blip r:embed="rId2"/>
          <a:srcRect/>
          <a:stretch>
            <a:fillRect/>
          </a:stretch>
        </p:blipFill>
        <p:spPr bwMode="auto">
          <a:xfrm>
            <a:off x="5003800" y="260350"/>
            <a:ext cx="3917950" cy="762000"/>
          </a:xfrm>
          <a:prstGeom prst="rect">
            <a:avLst/>
          </a:prstGeom>
          <a:noFill/>
          <a:ln w="9525">
            <a:noFill/>
            <a:miter lim="800000"/>
            <a:headEnd/>
            <a:tailEnd/>
          </a:ln>
        </p:spPr>
      </p:pic>
      <p:pic>
        <p:nvPicPr>
          <p:cNvPr id="26628" name="Picture 2" descr="C:\Users\Ximena\Desktop\untitled 7.png"/>
          <p:cNvPicPr>
            <a:picLocks noChangeAspect="1" noChangeArrowheads="1"/>
          </p:cNvPicPr>
          <p:nvPr/>
        </p:nvPicPr>
        <p:blipFill>
          <a:blip r:embed="rId3"/>
          <a:srcRect/>
          <a:stretch>
            <a:fillRect/>
          </a:stretch>
        </p:blipFill>
        <p:spPr bwMode="auto">
          <a:xfrm>
            <a:off x="1835150" y="4868863"/>
            <a:ext cx="2095500" cy="1362075"/>
          </a:xfrm>
          <a:prstGeom prst="rect">
            <a:avLst/>
          </a:prstGeom>
          <a:noFill/>
          <a:ln w="9525">
            <a:noFill/>
            <a:miter lim="800000"/>
            <a:headEnd/>
            <a:tailEnd/>
          </a:ln>
        </p:spPr>
      </p:pic>
      <p:pic>
        <p:nvPicPr>
          <p:cNvPr id="26629" name="Picture 3" descr="C:\Users\Ximena\Desktop\5.png"/>
          <p:cNvPicPr>
            <a:picLocks noChangeAspect="1" noChangeArrowheads="1"/>
          </p:cNvPicPr>
          <p:nvPr/>
        </p:nvPicPr>
        <p:blipFill>
          <a:blip r:embed="rId4"/>
          <a:srcRect/>
          <a:stretch>
            <a:fillRect/>
          </a:stretch>
        </p:blipFill>
        <p:spPr bwMode="auto">
          <a:xfrm>
            <a:off x="4859338" y="4868863"/>
            <a:ext cx="2095500" cy="1362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Ximena\Desktop\imagesFAFDCBGL.jpg"/>
          <p:cNvPicPr>
            <a:picLocks noGrp="1" noChangeAspect="1" noChangeArrowheads="1"/>
          </p:cNvPicPr>
          <p:nvPr>
            <p:ph sz="quarter" idx="1"/>
          </p:nvPr>
        </p:nvPicPr>
        <p:blipFill>
          <a:blip r:embed="rId2"/>
          <a:srcRect/>
          <a:stretch>
            <a:fillRect/>
          </a:stretch>
        </p:blipFill>
        <p:spPr>
          <a:xfrm>
            <a:off x="1692275" y="2060575"/>
            <a:ext cx="5256213" cy="2565400"/>
          </a:xfrm>
        </p:spPr>
      </p:pic>
      <p:sp>
        <p:nvSpPr>
          <p:cNvPr id="27650" name="1 Título"/>
          <p:cNvSpPr>
            <a:spLocks noGrp="1"/>
          </p:cNvSpPr>
          <p:nvPr>
            <p:ph type="title"/>
          </p:nvPr>
        </p:nvSpPr>
        <p:spPr>
          <a:xfrm>
            <a:off x="457200" y="476250"/>
            <a:ext cx="8229600" cy="1296988"/>
          </a:xfrm>
        </p:spPr>
        <p:txBody>
          <a:bodyPr/>
          <a:lstStyle/>
          <a:p>
            <a:r>
              <a:rPr lang="es-CL" sz="4000" i="1" smtClean="0">
                <a:latin typeface="Arial" charset="0"/>
                <a:cs typeface="Arial" charset="0"/>
              </a:rPr>
              <a:t/>
            </a:r>
            <a:br>
              <a:rPr lang="es-CL" sz="4000" i="1" smtClean="0">
                <a:latin typeface="Arial" charset="0"/>
                <a:cs typeface="Arial" charset="0"/>
              </a:rPr>
            </a:br>
            <a:r>
              <a:rPr lang="es-CL" sz="4000" i="1" smtClean="0">
                <a:latin typeface="Arial" charset="0"/>
                <a:cs typeface="Arial" charset="0"/>
              </a:rPr>
              <a:t/>
            </a:r>
            <a:br>
              <a:rPr lang="es-CL" sz="4000" i="1" smtClean="0">
                <a:latin typeface="Arial" charset="0"/>
                <a:cs typeface="Arial" charset="0"/>
              </a:rPr>
            </a:br>
            <a:r>
              <a:rPr lang="es-CL" sz="4000" i="1" smtClean="0">
                <a:latin typeface="Arial" charset="0"/>
                <a:cs typeface="Arial" charset="0"/>
              </a:rPr>
              <a:t>Gracias</a:t>
            </a:r>
            <a:br>
              <a:rPr lang="es-CL" sz="4000" i="1" smtClean="0">
                <a:latin typeface="Arial" charset="0"/>
                <a:cs typeface="Arial" charset="0"/>
              </a:rPr>
            </a:br>
            <a:endParaRPr lang="es-CL" sz="4000" smtClean="0"/>
          </a:p>
        </p:txBody>
      </p:sp>
      <p:pic>
        <p:nvPicPr>
          <p:cNvPr id="27651" name="Picture 2" descr="C:\Users\Ximena\Desktop\untitled6.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4438" y="404813"/>
            <a:ext cx="719137" cy="720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r>
              <a:rPr lang="es-CL" smtClean="0"/>
              <a:t>            </a:t>
            </a:r>
            <a:r>
              <a:rPr lang="es-CL" sz="2400" b="1" i="1" smtClean="0">
                <a:latin typeface="Arial" charset="0"/>
                <a:cs typeface="Arial" charset="0"/>
              </a:rPr>
              <a:t>Breve semblanza</a:t>
            </a:r>
          </a:p>
        </p:txBody>
      </p:sp>
      <p:sp>
        <p:nvSpPr>
          <p:cNvPr id="3" name="2 Marcador de contenido"/>
          <p:cNvSpPr>
            <a:spLocks noGrp="1"/>
          </p:cNvSpPr>
          <p:nvPr>
            <p:ph sz="quarter" idx="1"/>
          </p:nvPr>
        </p:nvSpPr>
        <p:spPr>
          <a:xfrm>
            <a:off x="457200" y="1219200"/>
            <a:ext cx="8229600" cy="4937125"/>
          </a:xfrm>
        </p:spPr>
        <p:txBody>
          <a:bodyPr>
            <a:normAutofit fontScale="70000" lnSpcReduction="20000"/>
          </a:bodyPr>
          <a:lstStyle/>
          <a:p>
            <a:pPr marL="274320" indent="-274320" algn="just" fontAlgn="auto">
              <a:spcAft>
                <a:spcPts val="0"/>
              </a:spcAft>
              <a:buFont typeface="Wingdings" pitchFamily="2" charset="2"/>
              <a:buChar char="q"/>
              <a:defRPr/>
            </a:pPr>
            <a:r>
              <a:rPr lang="es-CL" sz="1400" dirty="0" smtClean="0">
                <a:latin typeface="Arial" pitchFamily="34" charset="0"/>
                <a:cs typeface="Arial" pitchFamily="34" charset="0"/>
              </a:rPr>
              <a:t> </a:t>
            </a:r>
            <a:r>
              <a:rPr lang="es-CL" sz="1800" b="1" dirty="0" smtClean="0">
                <a:latin typeface="Arial" pitchFamily="34" charset="0"/>
                <a:cs typeface="Arial" pitchFamily="34" charset="0"/>
              </a:rPr>
              <a:t>Don Bernardo </a:t>
            </a:r>
            <a:r>
              <a:rPr lang="es-CL" sz="1800" b="1" dirty="0" err="1" smtClean="0">
                <a:latin typeface="Arial" pitchFamily="34" charset="0"/>
                <a:cs typeface="Arial" pitchFamily="34" charset="0"/>
              </a:rPr>
              <a:t>Leighton</a:t>
            </a:r>
            <a:r>
              <a:rPr lang="es-CL" sz="1800" b="1" dirty="0" smtClean="0">
                <a:latin typeface="Arial" pitchFamily="34" charset="0"/>
                <a:cs typeface="Arial" pitchFamily="34" charset="0"/>
              </a:rPr>
              <a:t> Guzmán nació un lunes 16 de agosto de 1909, en Nacimiento, localidad de la Región del </a:t>
            </a:r>
            <a:r>
              <a:rPr lang="es-CL" sz="1800" b="1" dirty="0" err="1" smtClean="0">
                <a:latin typeface="Arial" pitchFamily="34" charset="0"/>
                <a:cs typeface="Arial" pitchFamily="34" charset="0"/>
              </a:rPr>
              <a:t>Bío</a:t>
            </a:r>
            <a:r>
              <a:rPr lang="es-CL" sz="1800" b="1" dirty="0" smtClean="0">
                <a:latin typeface="Arial" pitchFamily="34" charset="0"/>
                <a:cs typeface="Arial" pitchFamily="34" charset="0"/>
              </a:rPr>
              <a:t> </a:t>
            </a:r>
            <a:r>
              <a:rPr lang="es-CL" sz="1800" b="1" dirty="0" err="1" smtClean="0">
                <a:latin typeface="Arial" pitchFamily="34" charset="0"/>
                <a:cs typeface="Arial" pitchFamily="34" charset="0"/>
              </a:rPr>
              <a:t>Bío</a:t>
            </a:r>
            <a:r>
              <a:rPr lang="es-CL" sz="1800" b="1" dirty="0" smtClean="0">
                <a:latin typeface="Arial" pitchFamily="34" charset="0"/>
                <a:cs typeface="Arial" pitchFamily="34" charset="0"/>
              </a:rPr>
              <a:t>. Chile.</a:t>
            </a:r>
          </a:p>
          <a:p>
            <a:pPr marL="274320" indent="-274320" algn="just" fontAlgn="auto">
              <a:spcAft>
                <a:spcPts val="0"/>
              </a:spcAft>
              <a:buFont typeface="Wingdings" pitchFamily="2" charset="2"/>
              <a:buChar char="q"/>
              <a:defRPr/>
            </a:pPr>
            <a:endParaRPr lang="es-CL" sz="1800" b="1" dirty="0" smtClean="0">
              <a:latin typeface="Arial" pitchFamily="34" charset="0"/>
              <a:cs typeface="Arial" pitchFamily="34" charset="0"/>
            </a:endParaRPr>
          </a:p>
          <a:p>
            <a:pPr marL="274320" indent="-274320" algn="just" fontAlgn="auto">
              <a:spcAft>
                <a:spcPts val="0"/>
              </a:spcAft>
              <a:buFont typeface="Wingdings" pitchFamily="2" charset="2"/>
              <a:buChar char="q"/>
              <a:defRPr/>
            </a:pPr>
            <a:r>
              <a:rPr lang="es-CL" sz="1800" b="1" dirty="0" smtClean="0">
                <a:latin typeface="Arial" pitchFamily="34" charset="0"/>
                <a:cs typeface="Arial" pitchFamily="34" charset="0"/>
              </a:rPr>
              <a:t>Si bien fue hijo único, fue hermano de todos y cada uno de los chilenos y chilenas que se beneficiaron con su actuar.</a:t>
            </a:r>
          </a:p>
          <a:p>
            <a:pPr marL="274320" indent="-274320" algn="just" fontAlgn="auto">
              <a:spcAft>
                <a:spcPts val="0"/>
              </a:spcAft>
              <a:buFont typeface="Wingdings 3"/>
              <a:buNone/>
              <a:defRPr/>
            </a:pPr>
            <a:r>
              <a:rPr lang="es-CL" sz="1800" b="1" dirty="0" smtClean="0">
                <a:latin typeface="Arial" pitchFamily="34" charset="0"/>
                <a:cs typeface="Arial" pitchFamily="34" charset="0"/>
              </a:rPr>
              <a:t> </a:t>
            </a:r>
          </a:p>
          <a:p>
            <a:pPr marL="274320" indent="-274320" algn="just" fontAlgn="auto">
              <a:spcAft>
                <a:spcPts val="0"/>
              </a:spcAft>
              <a:buFont typeface="Wingdings" pitchFamily="2" charset="2"/>
              <a:buChar char="q"/>
              <a:defRPr/>
            </a:pPr>
            <a:r>
              <a:rPr lang="es-CL" sz="1800" b="1" dirty="0" smtClean="0">
                <a:latin typeface="Arial" pitchFamily="34" charset="0"/>
                <a:cs typeface="Arial" pitchFamily="34" charset="0"/>
              </a:rPr>
              <a:t>Si bien no tuvo hijos propios, fue padre de todos los niños y niñas que estuvieron en su corazón mientras fue insigne Ministro de Educación entre los años 1950 a 1952, durante el gobierno del Presidente González Videla.</a:t>
            </a:r>
          </a:p>
          <a:p>
            <a:pPr marL="274320" indent="-274320" algn="just" fontAlgn="auto">
              <a:spcAft>
                <a:spcPts val="0"/>
              </a:spcAft>
              <a:buFont typeface="Wingdings" pitchFamily="2" charset="2"/>
              <a:buChar char="q"/>
              <a:defRPr/>
            </a:pPr>
            <a:endParaRPr lang="es-CL" sz="1800" b="1" dirty="0" smtClean="0">
              <a:latin typeface="Arial" pitchFamily="34" charset="0"/>
              <a:cs typeface="Arial" pitchFamily="34" charset="0"/>
            </a:endParaRPr>
          </a:p>
          <a:p>
            <a:pPr marL="274320" indent="-274320" algn="just" fontAlgn="auto">
              <a:spcAft>
                <a:spcPts val="0"/>
              </a:spcAft>
              <a:buFont typeface="Wingdings" pitchFamily="2" charset="2"/>
              <a:buChar char="q"/>
              <a:defRPr/>
            </a:pPr>
            <a:r>
              <a:rPr lang="es-CL" sz="1800" b="1" dirty="0" smtClean="0">
                <a:latin typeface="Arial" pitchFamily="34" charset="0"/>
                <a:cs typeface="Arial" pitchFamily="34" charset="0"/>
              </a:rPr>
              <a:t> Si bien fue un destacado abogado, no hubo mejor obrero que Don Bernardo cuando fue Ministro del Trabajo en 1937 , bajo el gobierno de Arturo Alessandri Palma, porque jamás dejó de pensar en el prójimo como su verdadero hermano en Cristo, sentados todos a la misma mesa, compartiendo todos el mismo pan. </a:t>
            </a:r>
          </a:p>
          <a:p>
            <a:pPr marL="274320" indent="-274320" algn="just" fontAlgn="auto">
              <a:spcAft>
                <a:spcPts val="0"/>
              </a:spcAft>
              <a:buFont typeface="Wingdings" pitchFamily="2" charset="2"/>
              <a:buChar char="q"/>
              <a:defRPr/>
            </a:pPr>
            <a:endParaRPr lang="es-CL" sz="1800" b="1" dirty="0" smtClean="0">
              <a:latin typeface="Arial" pitchFamily="34" charset="0"/>
              <a:cs typeface="Arial" pitchFamily="34" charset="0"/>
            </a:endParaRPr>
          </a:p>
          <a:p>
            <a:pPr marL="274320" indent="-274320" algn="just" fontAlgn="auto">
              <a:spcAft>
                <a:spcPts val="0"/>
              </a:spcAft>
              <a:buFont typeface="Wingdings" pitchFamily="2" charset="2"/>
              <a:buChar char="q"/>
              <a:defRPr/>
            </a:pPr>
            <a:r>
              <a:rPr lang="es-CL" sz="1800" b="1" dirty="0" smtClean="0">
                <a:latin typeface="Arial" pitchFamily="34" charset="0"/>
                <a:cs typeface="Arial" pitchFamily="34" charset="0"/>
              </a:rPr>
              <a:t>También fue Ministro del Interior en el Gobierno de Eduardo Frei </a:t>
            </a:r>
            <a:r>
              <a:rPr lang="es-CL" sz="1800" b="1" dirty="0" err="1" smtClean="0">
                <a:latin typeface="Arial" pitchFamily="34" charset="0"/>
                <a:cs typeface="Arial" pitchFamily="34" charset="0"/>
              </a:rPr>
              <a:t>Montalva</a:t>
            </a:r>
            <a:r>
              <a:rPr lang="es-CL" sz="1800" b="1" dirty="0" smtClean="0">
                <a:latin typeface="Arial" pitchFamily="34" charset="0"/>
                <a:cs typeface="Arial" pitchFamily="34" charset="0"/>
              </a:rPr>
              <a:t> entre los años 1964 a 1968 y Diputado de la República en dos periodos.</a:t>
            </a:r>
          </a:p>
          <a:p>
            <a:pPr marL="274320" indent="-274320" algn="just" fontAlgn="auto">
              <a:spcAft>
                <a:spcPts val="0"/>
              </a:spcAft>
              <a:buFont typeface="Wingdings" pitchFamily="2" charset="2"/>
              <a:buChar char="q"/>
              <a:defRPr/>
            </a:pPr>
            <a:endParaRPr lang="es-CL" sz="1800" b="1" dirty="0" smtClean="0">
              <a:latin typeface="Arial" pitchFamily="34" charset="0"/>
              <a:cs typeface="Arial" pitchFamily="34" charset="0"/>
            </a:endParaRPr>
          </a:p>
          <a:p>
            <a:pPr marL="274320" indent="-274320" algn="just" fontAlgn="auto">
              <a:spcAft>
                <a:spcPts val="0"/>
              </a:spcAft>
              <a:buFont typeface="Wingdings" pitchFamily="2" charset="2"/>
              <a:buChar char="q"/>
              <a:defRPr/>
            </a:pPr>
            <a:r>
              <a:rPr lang="es-CL" sz="1800" b="1" dirty="0" smtClean="0">
                <a:latin typeface="Arial" pitchFamily="34" charset="0"/>
                <a:cs typeface="Arial" pitchFamily="34" charset="0"/>
              </a:rPr>
              <a:t> Exiliado</a:t>
            </a:r>
            <a:r>
              <a:rPr lang="es-ES" sz="1800" b="1" dirty="0" smtClean="0">
                <a:latin typeface="Arial" pitchFamily="34" charset="0"/>
                <a:cs typeface="Arial" pitchFamily="34" charset="0"/>
              </a:rPr>
              <a:t> en 1974, el 06 de octubre de 1975 fue víctima junto a su esposa Anita de un atentado en Roma. En 1978</a:t>
            </a:r>
            <a:r>
              <a:rPr lang="es-CL" sz="1800" b="1" dirty="0" smtClean="0">
                <a:latin typeface="Arial" pitchFamily="34" charset="0"/>
                <a:cs typeface="Arial" pitchFamily="34" charset="0"/>
              </a:rPr>
              <a:t> </a:t>
            </a:r>
            <a:r>
              <a:rPr lang="es-ES" sz="1800" b="1" dirty="0" smtClean="0">
                <a:latin typeface="Arial" pitchFamily="34" charset="0"/>
                <a:cs typeface="Arial" pitchFamily="34" charset="0"/>
              </a:rPr>
              <a:t>se les permitió a ambos el ingreso a Chile. Debido a  la frágil salud, se retiró a la vida privada. </a:t>
            </a:r>
          </a:p>
          <a:p>
            <a:pPr marL="274320" indent="-274320" algn="just" fontAlgn="auto">
              <a:spcAft>
                <a:spcPts val="0"/>
              </a:spcAft>
              <a:buFont typeface="Wingdings" pitchFamily="2" charset="2"/>
              <a:buChar char="q"/>
              <a:defRPr/>
            </a:pPr>
            <a:endParaRPr lang="es-ES" sz="1800" b="1" dirty="0" smtClean="0">
              <a:latin typeface="Arial" pitchFamily="34" charset="0"/>
              <a:cs typeface="Arial" pitchFamily="34" charset="0"/>
            </a:endParaRPr>
          </a:p>
          <a:p>
            <a:pPr marL="274320" indent="-274320" algn="just" fontAlgn="auto">
              <a:spcAft>
                <a:spcPts val="0"/>
              </a:spcAft>
              <a:buFont typeface="Wingdings" pitchFamily="2" charset="2"/>
              <a:buChar char="q"/>
              <a:defRPr/>
            </a:pPr>
            <a:r>
              <a:rPr lang="es-ES" sz="1800" b="1" dirty="0" smtClean="0">
                <a:latin typeface="Arial" pitchFamily="34" charset="0"/>
                <a:cs typeface="Arial" pitchFamily="34" charset="0"/>
              </a:rPr>
              <a:t>Falleció en el país que tanto amó a las 4.30 horas del 26 de enero de 1995, fecha que con nostalgia y recogimiento recordamos cada año.</a:t>
            </a:r>
            <a:endParaRPr lang="es-CL" sz="1800" b="1" dirty="0" smtClean="0">
              <a:latin typeface="Arial" pitchFamily="34" charset="0"/>
              <a:cs typeface="Arial" pitchFamily="34" charset="0"/>
            </a:endParaRPr>
          </a:p>
          <a:p>
            <a:pPr marL="274320" indent="-274320" algn="just" fontAlgn="auto">
              <a:spcAft>
                <a:spcPts val="0"/>
              </a:spcAft>
              <a:buFont typeface="Wingdings 3"/>
              <a:buChar char=""/>
              <a:defRPr/>
            </a:pPr>
            <a:endParaRPr lang="es-CL" sz="1400" dirty="0"/>
          </a:p>
        </p:txBody>
      </p:sp>
      <p:pic>
        <p:nvPicPr>
          <p:cNvPr id="16387" name="Picture 3" descr="C:\Documents and Settings\Ximena\Escritorio\foto_000000012013080516363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0"/>
            <a:ext cx="1655763" cy="1125538"/>
          </a:xfrm>
          <a:prstGeom prst="rect">
            <a:avLst/>
          </a:prstGeom>
          <a:noFill/>
          <a:ln w="9525">
            <a:noFill/>
            <a:miter lim="800000"/>
            <a:headEnd/>
            <a:tailEnd/>
          </a:ln>
        </p:spPr>
      </p:pic>
      <p:pic>
        <p:nvPicPr>
          <p:cNvPr id="16388" name="4 Imagen"/>
          <p:cNvPicPr>
            <a:picLocks noChangeAspect="1" noChangeArrowheads="1"/>
          </p:cNvPicPr>
          <p:nvPr/>
        </p:nvPicPr>
        <p:blipFill>
          <a:blip r:embed="rId3"/>
          <a:srcRect/>
          <a:stretch>
            <a:fillRect/>
          </a:stretch>
        </p:blipFill>
        <p:spPr bwMode="auto">
          <a:xfrm>
            <a:off x="5003800" y="260350"/>
            <a:ext cx="3917950" cy="76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r>
              <a:rPr lang="es-ES" sz="1800" b="1" smtClean="0">
                <a:latin typeface="Arial" charset="0"/>
                <a:cs typeface="Arial" charset="0"/>
              </a:rPr>
              <a:t>Bernardo Leighton Guzmán :</a:t>
            </a:r>
            <a:br>
              <a:rPr lang="es-ES" sz="1800" b="1" smtClean="0">
                <a:latin typeface="Arial" charset="0"/>
                <a:cs typeface="Arial" charset="0"/>
              </a:rPr>
            </a:br>
            <a:r>
              <a:rPr lang="es-ES" sz="1800" b="1" smtClean="0">
                <a:latin typeface="Arial" charset="0"/>
                <a:cs typeface="Arial" charset="0"/>
              </a:rPr>
              <a:t>Primer Presidente de la Falange Nacional. </a:t>
            </a:r>
            <a:br>
              <a:rPr lang="es-ES" sz="1800" b="1" smtClean="0">
                <a:latin typeface="Arial" charset="0"/>
                <a:cs typeface="Arial" charset="0"/>
              </a:rPr>
            </a:br>
            <a:r>
              <a:rPr lang="es-ES" sz="1800" b="1" smtClean="0">
                <a:latin typeface="Arial" charset="0"/>
                <a:cs typeface="Arial" charset="0"/>
              </a:rPr>
              <a:t>1939.</a:t>
            </a:r>
            <a:endParaRPr lang="es-ES" sz="1800" smtClean="0">
              <a:latin typeface="Arial" charset="0"/>
              <a:cs typeface="Arial" charset="0"/>
            </a:endParaRPr>
          </a:p>
        </p:txBody>
      </p:sp>
      <p:pic>
        <p:nvPicPr>
          <p:cNvPr id="17410" name="Picture 2" descr="C:\Documents and Settings\Ximena\Escritorio\articles-71816_thumbnail_thumb.jpg"/>
          <p:cNvPicPr>
            <a:picLocks noGrp="1" noChangeAspect="1" noChangeArrowheads="1"/>
          </p:cNvPicPr>
          <p:nvPr>
            <p:ph sz="quarter" idx="1"/>
          </p:nvPr>
        </p:nvPicPr>
        <p:blipFill>
          <a:blip r:embed="rId2"/>
          <a:srcRect/>
          <a:stretch>
            <a:fillRect/>
          </a:stretch>
        </p:blipFill>
        <p:spPr>
          <a:xfrm>
            <a:off x="827088" y="1341438"/>
            <a:ext cx="2016125" cy="3024187"/>
          </a:xfrm>
        </p:spPr>
      </p:pic>
      <p:sp>
        <p:nvSpPr>
          <p:cNvPr id="17411" name="6 CuadroTexto"/>
          <p:cNvSpPr txBox="1">
            <a:spLocks noChangeArrowheads="1"/>
          </p:cNvSpPr>
          <p:nvPr/>
        </p:nvSpPr>
        <p:spPr bwMode="auto">
          <a:xfrm>
            <a:off x="3635375" y="1268413"/>
            <a:ext cx="4608513" cy="3448050"/>
          </a:xfrm>
          <a:prstGeom prst="rect">
            <a:avLst/>
          </a:prstGeom>
          <a:noFill/>
          <a:ln w="9525">
            <a:noFill/>
            <a:miter lim="800000"/>
            <a:headEnd/>
            <a:tailEnd/>
          </a:ln>
        </p:spPr>
        <p:txBody>
          <a:bodyPr>
            <a:spAutoFit/>
          </a:bodyPr>
          <a:lstStyle/>
          <a:p>
            <a:pPr algn="just">
              <a:buFont typeface="Wingdings" pitchFamily="2" charset="2"/>
              <a:buChar char="q"/>
            </a:pPr>
            <a:r>
              <a:rPr lang="es-CL" sz="1400"/>
              <a:t> </a:t>
            </a:r>
            <a:r>
              <a:rPr lang="es-CL" sz="1200" b="1"/>
              <a:t>Hombre de mente abierta y brillante, que propiciaba acuerdos, rechazaba la violencia en cualquiera de sus formas, y amaba la libertad de expresión y decisión. </a:t>
            </a:r>
          </a:p>
          <a:p>
            <a:pPr algn="just"/>
            <a:endParaRPr lang="es-CL" sz="1200" b="1"/>
          </a:p>
          <a:p>
            <a:pPr algn="just">
              <a:buFont typeface="Wingdings" pitchFamily="2" charset="2"/>
              <a:buChar char="q"/>
            </a:pPr>
            <a:r>
              <a:rPr lang="es-CL" sz="1200" b="1"/>
              <a:t> Dijo: “El gobernante debe ser un servidor de las necesidades del pueblo y no fundamentalmente un buscador de su condición de gobernante, respetar los derechos de todo el pueblo sin imponer ideas, vivir la política como un apostolado”.</a:t>
            </a:r>
          </a:p>
          <a:p>
            <a:pPr algn="just"/>
            <a:endParaRPr lang="es-CL" sz="1200" b="1"/>
          </a:p>
          <a:p>
            <a:pPr algn="just">
              <a:buFont typeface="Wingdings" pitchFamily="2" charset="2"/>
              <a:buChar char="q"/>
            </a:pPr>
            <a:r>
              <a:rPr lang="es-CL" sz="1200" b="1"/>
              <a:t> El año 1934 escribió al respecto: “Un apostolado tolerante, para que no excluya a nadie odiosamente; sincero para que no lo tuerza el aplauso ni la pifia; cristiano para que busque el corazón y lo convierta”.</a:t>
            </a:r>
          </a:p>
          <a:p>
            <a:pPr algn="just">
              <a:buFont typeface="Wingdings" pitchFamily="2" charset="2"/>
              <a:buChar char="q"/>
            </a:pPr>
            <a:endParaRPr lang="es-CL" sz="1200" b="1"/>
          </a:p>
          <a:p>
            <a:pPr algn="just">
              <a:buFont typeface="Wingdings" pitchFamily="2" charset="2"/>
              <a:buChar char="q"/>
            </a:pPr>
            <a:r>
              <a:rPr lang="es-CL" sz="1200" b="1"/>
              <a:t> Para él la política era un servicio público, cuyo único objetivo era la búsqueda del bien común de los chilenos.</a:t>
            </a:r>
          </a:p>
          <a:p>
            <a:pPr algn="just"/>
            <a:r>
              <a:rPr lang="es-CL" sz="1200"/>
              <a:t> </a:t>
            </a:r>
          </a:p>
        </p:txBody>
      </p:sp>
      <p:pic>
        <p:nvPicPr>
          <p:cNvPr id="17412" name="Picture 2" descr="C:\Documents and Settings\Ximena\Escritorio\leighton.jpg"/>
          <p:cNvPicPr>
            <a:picLocks noChangeAspect="1" noChangeArrowheads="1"/>
          </p:cNvPicPr>
          <p:nvPr/>
        </p:nvPicPr>
        <p:blipFill>
          <a:blip r:embed="rId3"/>
          <a:srcRect/>
          <a:stretch>
            <a:fillRect/>
          </a:stretch>
        </p:blipFill>
        <p:spPr bwMode="auto">
          <a:xfrm>
            <a:off x="5076825" y="4797425"/>
            <a:ext cx="1798638" cy="1439863"/>
          </a:xfrm>
          <a:prstGeom prst="rect">
            <a:avLst/>
          </a:prstGeom>
          <a:noFill/>
          <a:ln w="9525">
            <a:noFill/>
            <a:miter lim="800000"/>
            <a:headEnd/>
            <a:tailEnd/>
          </a:ln>
        </p:spPr>
      </p:pic>
      <p:pic>
        <p:nvPicPr>
          <p:cNvPr id="17413" name="5 Imagen"/>
          <p:cNvPicPr>
            <a:picLocks noChangeAspect="1" noChangeArrowheads="1"/>
          </p:cNvPicPr>
          <p:nvPr/>
        </p:nvPicPr>
        <p:blipFill>
          <a:blip r:embed="rId4"/>
          <a:srcRect/>
          <a:stretch>
            <a:fillRect/>
          </a:stretch>
        </p:blipFill>
        <p:spPr bwMode="auto">
          <a:xfrm>
            <a:off x="5292725" y="260350"/>
            <a:ext cx="3629025" cy="76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r>
              <a:rPr lang="es-ES" sz="2400" b="1" smtClean="0">
                <a:latin typeface="Arial" charset="0"/>
                <a:cs typeface="Arial" charset="0"/>
              </a:rPr>
              <a:t>Corporación Educacional </a:t>
            </a:r>
            <a:br>
              <a:rPr lang="es-ES" sz="2400" b="1" smtClean="0">
                <a:latin typeface="Arial" charset="0"/>
                <a:cs typeface="Arial" charset="0"/>
              </a:rPr>
            </a:br>
            <a:r>
              <a:rPr lang="es-ES" sz="2400" b="1" smtClean="0">
                <a:latin typeface="Arial" charset="0"/>
                <a:cs typeface="Arial" charset="0"/>
              </a:rPr>
              <a:t>Bernardo Leighton Guzmán</a:t>
            </a:r>
          </a:p>
        </p:txBody>
      </p:sp>
      <p:sp>
        <p:nvSpPr>
          <p:cNvPr id="18434" name="2 Marcador de contenido"/>
          <p:cNvSpPr>
            <a:spLocks noGrp="1"/>
          </p:cNvSpPr>
          <p:nvPr>
            <p:ph sz="quarter" idx="1"/>
          </p:nvPr>
        </p:nvSpPr>
        <p:spPr>
          <a:xfrm>
            <a:off x="457200" y="1268413"/>
            <a:ext cx="8229600" cy="4887912"/>
          </a:xfrm>
        </p:spPr>
        <p:txBody>
          <a:bodyPr/>
          <a:lstStyle/>
          <a:p>
            <a:pPr algn="just">
              <a:lnSpc>
                <a:spcPct val="200000"/>
              </a:lnSpc>
              <a:buFont typeface="Wingdings 3" pitchFamily="18" charset="2"/>
              <a:buNone/>
            </a:pPr>
            <a:r>
              <a:rPr lang="es-ES" sz="1200" smtClean="0">
                <a:latin typeface="Arial" charset="0"/>
                <a:cs typeface="Arial" charset="0"/>
              </a:rPr>
              <a:t>       </a:t>
            </a:r>
            <a:r>
              <a:rPr lang="es-ES" sz="1200" b="1" smtClean="0">
                <a:latin typeface="Arial" charset="0"/>
                <a:cs typeface="Arial" charset="0"/>
              </a:rPr>
              <a:t>La Corporación, de derecho privado sin fines de lucro, nace el 23 de Enero de 1997 con treinta socios fundadores con el objeto de contribuir a un mejor y más amplio conocimiento en nuestra sociedad y en el extranjero, de las sobresalientes cualidades de este gran humanista y hombre público, Bernardo Leighton Guzmán, gran defensor de valores y dentro de ellos de la paz, la hermandad, la defensa de los más débiles y en un sentido más amplio, de los derechos humanos; gran luchador por una democracia participativa, tolerante y con grandes ideales.</a:t>
            </a:r>
          </a:p>
          <a:p>
            <a:pPr algn="just">
              <a:lnSpc>
                <a:spcPct val="200000"/>
              </a:lnSpc>
              <a:buFont typeface="Wingdings 3" pitchFamily="18" charset="2"/>
              <a:buNone/>
            </a:pPr>
            <a:r>
              <a:rPr lang="es-ES" sz="1200" b="1" smtClean="0">
                <a:latin typeface="Arial" charset="0"/>
                <a:cs typeface="Arial" charset="0"/>
              </a:rPr>
              <a:t>      </a:t>
            </a:r>
          </a:p>
          <a:p>
            <a:pPr algn="just">
              <a:lnSpc>
                <a:spcPct val="200000"/>
              </a:lnSpc>
              <a:buFont typeface="Wingdings 3" pitchFamily="18" charset="2"/>
              <a:buNone/>
            </a:pPr>
            <a:r>
              <a:rPr lang="es-ES" sz="1200" b="1" smtClean="0">
                <a:latin typeface="Arial" charset="0"/>
                <a:cs typeface="Arial" charset="0"/>
              </a:rPr>
              <a:t>      El objetivo principal de la Corporación es   perpetuar la memoria de  Bernardo Leighton, </a:t>
            </a:r>
          </a:p>
          <a:p>
            <a:pPr algn="just">
              <a:lnSpc>
                <a:spcPct val="200000"/>
              </a:lnSpc>
              <a:buFont typeface="Wingdings 3" pitchFamily="18" charset="2"/>
              <a:buNone/>
            </a:pPr>
            <a:r>
              <a:rPr lang="es-ES" sz="1200" b="1" smtClean="0">
                <a:latin typeface="Arial" charset="0"/>
                <a:cs typeface="Arial" charset="0"/>
              </a:rPr>
              <a:t>      ilustrísimo ciudadano, hermano del pueblo,   proponiéndolo como   modelo y ejemplo de </a:t>
            </a:r>
          </a:p>
          <a:p>
            <a:pPr algn="just">
              <a:lnSpc>
                <a:spcPct val="200000"/>
              </a:lnSpc>
              <a:buFont typeface="Wingdings 3" pitchFamily="18" charset="2"/>
              <a:buNone/>
            </a:pPr>
            <a:r>
              <a:rPr lang="es-ES" sz="1200" b="1" smtClean="0">
                <a:latin typeface="Arial" charset="0"/>
                <a:cs typeface="Arial" charset="0"/>
              </a:rPr>
              <a:t>      vida  pública y privada a las futuras generaciones  de Chile y del mundo entero.</a:t>
            </a:r>
          </a:p>
          <a:p>
            <a:pPr algn="just"/>
            <a:endParaRPr lang="es-ES" sz="1200" smtClean="0">
              <a:latin typeface="Arial" charset="0"/>
              <a:cs typeface="Arial" charset="0"/>
            </a:endParaRPr>
          </a:p>
        </p:txBody>
      </p:sp>
      <p:pic>
        <p:nvPicPr>
          <p:cNvPr id="18435" name="Picture 2" descr="C:\Documents and Settings\Ximena\Escritorio\bernardo_leighton_pagina.png"/>
          <p:cNvPicPr>
            <a:picLocks noChangeAspect="1" noChangeArrowheads="1"/>
          </p:cNvPicPr>
          <p:nvPr/>
        </p:nvPicPr>
        <p:blipFill>
          <a:blip r:embed="rId2"/>
          <a:srcRect/>
          <a:stretch>
            <a:fillRect/>
          </a:stretch>
        </p:blipFill>
        <p:spPr bwMode="auto">
          <a:xfrm>
            <a:off x="6659563" y="4292600"/>
            <a:ext cx="2089150" cy="2016125"/>
          </a:xfrm>
          <a:prstGeom prst="rect">
            <a:avLst/>
          </a:prstGeom>
          <a:noFill/>
          <a:ln w="9525">
            <a:noFill/>
            <a:miter lim="800000"/>
            <a:headEnd/>
            <a:tailEnd/>
          </a:ln>
        </p:spPr>
      </p:pic>
      <p:pic>
        <p:nvPicPr>
          <p:cNvPr id="18436" name="4 Imagen"/>
          <p:cNvPicPr>
            <a:picLocks noChangeAspect="1" noChangeArrowheads="1"/>
          </p:cNvPicPr>
          <p:nvPr/>
        </p:nvPicPr>
        <p:blipFill>
          <a:blip r:embed="rId3"/>
          <a:srcRect/>
          <a:stretch>
            <a:fillRect/>
          </a:stretch>
        </p:blipFill>
        <p:spPr bwMode="auto">
          <a:xfrm>
            <a:off x="5003800" y="260350"/>
            <a:ext cx="3917950" cy="76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p:txBody>
          <a:bodyPr/>
          <a:lstStyle/>
          <a:p>
            <a:r>
              <a:rPr lang="es-ES" sz="2400" b="1" smtClean="0">
                <a:latin typeface="Arial" charset="0"/>
                <a:cs typeface="Arial" charset="0"/>
              </a:rPr>
              <a:t>Socios Fundadores</a:t>
            </a:r>
            <a:r>
              <a:rPr lang="es-ES" sz="2400" smtClean="0">
                <a:latin typeface="Arial" charset="0"/>
                <a:cs typeface="Arial" charset="0"/>
              </a:rPr>
              <a:t/>
            </a:r>
            <a:br>
              <a:rPr lang="es-ES" sz="2400" smtClean="0">
                <a:latin typeface="Arial" charset="0"/>
                <a:cs typeface="Arial" charset="0"/>
              </a:rPr>
            </a:br>
            <a:r>
              <a:rPr lang="es-ES" sz="1200" smtClean="0">
                <a:latin typeface="Arial" charset="0"/>
                <a:cs typeface="Arial" charset="0"/>
              </a:rPr>
              <a:t/>
            </a:r>
            <a:br>
              <a:rPr lang="es-ES" sz="1200" smtClean="0">
                <a:latin typeface="Arial" charset="0"/>
                <a:cs typeface="Arial" charset="0"/>
              </a:rPr>
            </a:br>
            <a:endParaRPr lang="es-ES" sz="1200" smtClean="0">
              <a:latin typeface="Arial" charset="0"/>
              <a:cs typeface="Arial" charset="0"/>
            </a:endParaRPr>
          </a:p>
        </p:txBody>
      </p:sp>
      <p:sp>
        <p:nvSpPr>
          <p:cNvPr id="3" name="2 Marcador de contenido"/>
          <p:cNvSpPr>
            <a:spLocks noGrp="1"/>
          </p:cNvSpPr>
          <p:nvPr>
            <p:ph sz="quarter" idx="1"/>
          </p:nvPr>
        </p:nvSpPr>
        <p:spPr>
          <a:xfrm>
            <a:off x="395288" y="1125538"/>
            <a:ext cx="8229600" cy="5183187"/>
          </a:xfrm>
        </p:spPr>
        <p:txBody>
          <a:bodyPr>
            <a:normAutofit fontScale="77500" lnSpcReduction="20000"/>
          </a:bodyPr>
          <a:lstStyle/>
          <a:p>
            <a:pPr marL="274320" indent="-274320" fontAlgn="auto">
              <a:spcAft>
                <a:spcPts val="0"/>
              </a:spcAft>
              <a:buFont typeface="Wingdings 3"/>
              <a:buChar char=""/>
              <a:defRPr/>
            </a:pPr>
            <a:endParaRPr lang="es-ES" sz="1400" b="1" dirty="0" smtClean="0">
              <a:latin typeface="Arial" pitchFamily="34" charset="0"/>
              <a:cs typeface="Arial" pitchFamily="34" charset="0"/>
            </a:endParaRPr>
          </a:p>
          <a:p>
            <a:pPr marL="274320" indent="-274320" fontAlgn="auto">
              <a:spcAft>
                <a:spcPts val="0"/>
              </a:spcAft>
              <a:buFont typeface="Wingdings 3"/>
              <a:buChar char=""/>
              <a:defRPr/>
            </a:pPr>
            <a:r>
              <a:rPr lang="es-ES" sz="1400" b="1" dirty="0" smtClean="0">
                <a:latin typeface="Arial" pitchFamily="34" charset="0"/>
                <a:cs typeface="Arial" pitchFamily="34" charset="0"/>
              </a:rPr>
              <a:t>Presidente</a:t>
            </a:r>
            <a:r>
              <a:rPr lang="es-ES" sz="1400" dirty="0" smtClean="0">
                <a:latin typeface="Arial" pitchFamily="34" charset="0"/>
                <a:cs typeface="Arial" pitchFamily="34" charset="0"/>
              </a:rPr>
              <a:t/>
            </a:r>
            <a:br>
              <a:rPr lang="es-ES" sz="1400" dirty="0" smtClean="0">
                <a:latin typeface="Arial" pitchFamily="34" charset="0"/>
                <a:cs typeface="Arial" pitchFamily="34" charset="0"/>
              </a:rPr>
            </a:br>
            <a:r>
              <a:rPr lang="es-ES" sz="1400" dirty="0" smtClean="0">
                <a:latin typeface="Arial" pitchFamily="34" charset="0"/>
                <a:cs typeface="Arial" pitchFamily="34" charset="0"/>
              </a:rPr>
              <a:t>Jorge Guzmán </a:t>
            </a:r>
            <a:r>
              <a:rPr lang="es-ES" sz="1400" dirty="0" err="1" smtClean="0">
                <a:latin typeface="Arial" pitchFamily="34" charset="0"/>
                <a:cs typeface="Arial" pitchFamily="34" charset="0"/>
              </a:rPr>
              <a:t>Iturra</a:t>
            </a:r>
            <a:endParaRPr lang="es-ES" sz="1400" dirty="0" smtClean="0">
              <a:latin typeface="Arial" pitchFamily="34" charset="0"/>
              <a:cs typeface="Arial" pitchFamily="34" charset="0"/>
            </a:endParaRPr>
          </a:p>
          <a:p>
            <a:pPr marL="274320" indent="-274320" fontAlgn="auto">
              <a:spcAft>
                <a:spcPts val="0"/>
              </a:spcAft>
              <a:buFont typeface="Wingdings 3"/>
              <a:buChar char=""/>
              <a:defRPr/>
            </a:pPr>
            <a:r>
              <a:rPr lang="es-ES" sz="1400" b="1" dirty="0" smtClean="0">
                <a:latin typeface="Arial" pitchFamily="34" charset="0"/>
                <a:cs typeface="Arial" pitchFamily="34" charset="0"/>
              </a:rPr>
              <a:t>Secretario</a:t>
            </a:r>
          </a:p>
          <a:p>
            <a:pPr marL="274320" indent="-274320" fontAlgn="auto">
              <a:spcAft>
                <a:spcPts val="0"/>
              </a:spcAft>
              <a:buFont typeface="Wingdings 3"/>
              <a:buNone/>
              <a:defRPr/>
            </a:pP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Joaquin</a:t>
            </a:r>
            <a:r>
              <a:rPr lang="es-ES" sz="1200" dirty="0" smtClean="0">
                <a:latin typeface="Arial" pitchFamily="34" charset="0"/>
                <a:cs typeface="Arial" pitchFamily="34" charset="0"/>
              </a:rPr>
              <a:t> Garrido Zamorano</a:t>
            </a:r>
          </a:p>
          <a:p>
            <a:pPr marL="274320" indent="-274320" fontAlgn="auto">
              <a:spcAft>
                <a:spcPts val="0"/>
              </a:spcAft>
              <a:buFont typeface="Wingdings 3"/>
              <a:buChar char=""/>
              <a:defRPr/>
            </a:pPr>
            <a:endParaRPr lang="es-ES" sz="1200" dirty="0" smtClean="0">
              <a:latin typeface="Arial" pitchFamily="34" charset="0"/>
              <a:cs typeface="Arial" pitchFamily="34" charset="0"/>
            </a:endParaRPr>
          </a:p>
          <a:p>
            <a:pPr marL="274320" indent="-274320" fontAlgn="auto">
              <a:spcAft>
                <a:spcPts val="0"/>
              </a:spcAft>
              <a:buFont typeface="Wingdings 3"/>
              <a:buChar char=""/>
              <a:defRPr/>
            </a:pPr>
            <a:r>
              <a:rPr lang="es-ES" sz="1200" dirty="0" smtClean="0">
                <a:latin typeface="Arial" pitchFamily="34" charset="0"/>
                <a:cs typeface="Arial" pitchFamily="34" charset="0"/>
              </a:rPr>
              <a:t>Ana María Fresno Ovalle</a:t>
            </a:r>
          </a:p>
          <a:p>
            <a:pPr marL="274320" indent="-274320" fontAlgn="auto">
              <a:spcAft>
                <a:spcPts val="0"/>
              </a:spcAft>
              <a:buFont typeface="Wingdings 3"/>
              <a:buChar char=""/>
              <a:defRPr/>
            </a:pPr>
            <a:r>
              <a:rPr lang="es-ES" sz="1200" dirty="0" smtClean="0">
                <a:latin typeface="Arial" pitchFamily="34" charset="0"/>
                <a:cs typeface="Arial" pitchFamily="34" charset="0"/>
              </a:rPr>
              <a:t>Jaime Castillo Velasco</a:t>
            </a:r>
          </a:p>
          <a:p>
            <a:pPr marL="274320" indent="-274320" fontAlgn="auto">
              <a:spcAft>
                <a:spcPts val="0"/>
              </a:spcAft>
              <a:buFont typeface="Wingdings 3"/>
              <a:buChar char=""/>
              <a:defRPr/>
            </a:pPr>
            <a:r>
              <a:rPr lang="es-ES" sz="1200" dirty="0" smtClean="0">
                <a:latin typeface="Arial" pitchFamily="34" charset="0"/>
                <a:cs typeface="Arial" pitchFamily="34" charset="0"/>
              </a:rPr>
              <a:t>Jorge Guzmán </a:t>
            </a:r>
            <a:r>
              <a:rPr lang="es-ES" sz="1200" dirty="0" err="1" smtClean="0">
                <a:latin typeface="Arial" pitchFamily="34" charset="0"/>
                <a:cs typeface="Arial" pitchFamily="34" charset="0"/>
              </a:rPr>
              <a:t>Iturra</a:t>
            </a:r>
            <a:endParaRPr lang="es-ES" sz="1200" dirty="0" smtClean="0">
              <a:latin typeface="Arial" pitchFamily="34" charset="0"/>
              <a:cs typeface="Arial" pitchFamily="34" charset="0"/>
            </a:endParaRPr>
          </a:p>
          <a:p>
            <a:pPr marL="274320" indent="-274320" fontAlgn="auto">
              <a:spcAft>
                <a:spcPts val="0"/>
              </a:spcAft>
              <a:buFont typeface="Wingdings 3"/>
              <a:buChar char=""/>
              <a:defRPr/>
            </a:pPr>
            <a:r>
              <a:rPr lang="es-ES" sz="1200" dirty="0" smtClean="0">
                <a:latin typeface="Arial" pitchFamily="34" charset="0"/>
                <a:cs typeface="Arial" pitchFamily="34" charset="0"/>
              </a:rPr>
              <a:t>Enrique </a:t>
            </a:r>
            <a:r>
              <a:rPr lang="es-ES" sz="1200" dirty="0" err="1" smtClean="0">
                <a:latin typeface="Arial" pitchFamily="34" charset="0"/>
                <a:cs typeface="Arial" pitchFamily="34" charset="0"/>
              </a:rPr>
              <a:t>Sanhueza</a:t>
            </a:r>
            <a:r>
              <a:rPr lang="es-ES" sz="1200" dirty="0" smtClean="0">
                <a:latin typeface="Arial" pitchFamily="34" charset="0"/>
                <a:cs typeface="Arial" pitchFamily="34" charset="0"/>
              </a:rPr>
              <a:t> Beltrán</a:t>
            </a:r>
          </a:p>
          <a:p>
            <a:pPr marL="274320" indent="-274320" fontAlgn="auto">
              <a:spcAft>
                <a:spcPts val="0"/>
              </a:spcAft>
              <a:buFont typeface="Wingdings 3"/>
              <a:buChar char=""/>
              <a:defRPr/>
            </a:pPr>
            <a:r>
              <a:rPr lang="es-ES" sz="1200" dirty="0" err="1" smtClean="0">
                <a:latin typeface="Arial" pitchFamily="34" charset="0"/>
                <a:cs typeface="Arial" pitchFamily="34" charset="0"/>
              </a:rPr>
              <a:t>Joaquin</a:t>
            </a:r>
            <a:r>
              <a:rPr lang="es-ES" sz="1200" dirty="0" smtClean="0">
                <a:latin typeface="Arial" pitchFamily="34" charset="0"/>
                <a:cs typeface="Arial" pitchFamily="34" charset="0"/>
              </a:rPr>
              <a:t> Garrido Zamorano</a:t>
            </a:r>
          </a:p>
          <a:p>
            <a:pPr marL="274320" indent="-274320" fontAlgn="auto">
              <a:spcAft>
                <a:spcPts val="0"/>
              </a:spcAft>
              <a:buFont typeface="Wingdings 3"/>
              <a:buChar char=""/>
              <a:defRPr/>
            </a:pPr>
            <a:r>
              <a:rPr lang="es-ES" sz="1200" dirty="0" smtClean="0">
                <a:latin typeface="Arial" pitchFamily="34" charset="0"/>
                <a:cs typeface="Arial" pitchFamily="34" charset="0"/>
              </a:rPr>
              <a:t>Leonardo Jara Gatica</a:t>
            </a:r>
          </a:p>
          <a:p>
            <a:pPr marL="274320" indent="-274320" fontAlgn="auto">
              <a:spcAft>
                <a:spcPts val="0"/>
              </a:spcAft>
              <a:buFont typeface="Wingdings 3"/>
              <a:buChar char=""/>
              <a:defRPr/>
            </a:pPr>
            <a:r>
              <a:rPr lang="es-ES" sz="1200" dirty="0" smtClean="0">
                <a:latin typeface="Arial" pitchFamily="34" charset="0"/>
                <a:cs typeface="Arial" pitchFamily="34" charset="0"/>
              </a:rPr>
              <a:t>Guillermo Silva </a:t>
            </a:r>
            <a:r>
              <a:rPr lang="es-ES" sz="1200" dirty="0" err="1" smtClean="0">
                <a:latin typeface="Arial" pitchFamily="34" charset="0"/>
                <a:cs typeface="Arial" pitchFamily="34" charset="0"/>
              </a:rPr>
              <a:t>Veira</a:t>
            </a:r>
            <a:endParaRPr lang="es-ES" sz="1200" dirty="0" smtClean="0">
              <a:latin typeface="Arial" pitchFamily="34" charset="0"/>
              <a:cs typeface="Arial" pitchFamily="34" charset="0"/>
            </a:endParaRPr>
          </a:p>
          <a:p>
            <a:pPr marL="274320" indent="-274320" fontAlgn="auto">
              <a:spcAft>
                <a:spcPts val="0"/>
              </a:spcAft>
              <a:buFont typeface="Wingdings 3"/>
              <a:buChar char=""/>
              <a:defRPr/>
            </a:pPr>
            <a:r>
              <a:rPr lang="es-ES" sz="1200" dirty="0" smtClean="0">
                <a:latin typeface="Arial" pitchFamily="34" charset="0"/>
                <a:cs typeface="Arial" pitchFamily="34" charset="0"/>
              </a:rPr>
              <a:t>Emilio morales Navarro</a:t>
            </a:r>
          </a:p>
          <a:p>
            <a:pPr marL="274320" indent="-274320" fontAlgn="auto">
              <a:spcAft>
                <a:spcPts val="0"/>
              </a:spcAft>
              <a:buFont typeface="Wingdings 3"/>
              <a:buChar char=""/>
              <a:defRPr/>
            </a:pPr>
            <a:r>
              <a:rPr lang="es-ES" sz="1200" dirty="0" smtClean="0">
                <a:latin typeface="Arial" pitchFamily="34" charset="0"/>
                <a:cs typeface="Arial" pitchFamily="34" charset="0"/>
              </a:rPr>
              <a:t>Laura </a:t>
            </a:r>
            <a:r>
              <a:rPr lang="es-ES" sz="1200" dirty="0" err="1" smtClean="0">
                <a:latin typeface="Arial" pitchFamily="34" charset="0"/>
                <a:cs typeface="Arial" pitchFamily="34" charset="0"/>
              </a:rPr>
              <a:t>Rossel</a:t>
            </a:r>
            <a:r>
              <a:rPr lang="es-ES" sz="1200" dirty="0" smtClean="0">
                <a:latin typeface="Arial" pitchFamily="34" charset="0"/>
                <a:cs typeface="Arial" pitchFamily="34" charset="0"/>
              </a:rPr>
              <a:t> Vargas</a:t>
            </a:r>
          </a:p>
          <a:p>
            <a:pPr marL="274320" indent="-274320" fontAlgn="auto">
              <a:spcAft>
                <a:spcPts val="0"/>
              </a:spcAft>
              <a:buFont typeface="Wingdings 3"/>
              <a:buChar char=""/>
              <a:defRPr/>
            </a:pPr>
            <a:r>
              <a:rPr lang="es-ES" sz="1200" dirty="0" smtClean="0">
                <a:latin typeface="Arial" pitchFamily="34" charset="0"/>
                <a:cs typeface="Arial" pitchFamily="34" charset="0"/>
              </a:rPr>
              <a:t>José Rafael Fernández Irarrázaval</a:t>
            </a:r>
          </a:p>
          <a:p>
            <a:pPr marL="274320" indent="-274320" fontAlgn="auto">
              <a:spcAft>
                <a:spcPts val="0"/>
              </a:spcAft>
              <a:buFont typeface="Wingdings 3"/>
              <a:buChar char=""/>
              <a:defRPr/>
            </a:pPr>
            <a:r>
              <a:rPr lang="es-ES" sz="1200" dirty="0" smtClean="0">
                <a:latin typeface="Arial" pitchFamily="34" charset="0"/>
                <a:cs typeface="Arial" pitchFamily="34" charset="0"/>
              </a:rPr>
              <a:t>Carmen </a:t>
            </a:r>
            <a:r>
              <a:rPr lang="es-ES" sz="1200" dirty="0" err="1" smtClean="0">
                <a:latin typeface="Arial" pitchFamily="34" charset="0"/>
                <a:cs typeface="Arial" pitchFamily="34" charset="0"/>
              </a:rPr>
              <a:t>Soza</a:t>
            </a:r>
            <a:r>
              <a:rPr lang="es-ES" sz="1200" dirty="0" smtClean="0">
                <a:latin typeface="Arial" pitchFamily="34" charset="0"/>
                <a:cs typeface="Arial" pitchFamily="34" charset="0"/>
              </a:rPr>
              <a:t> Muñoz</a:t>
            </a:r>
          </a:p>
          <a:p>
            <a:pPr marL="274320" indent="-274320" fontAlgn="auto">
              <a:spcAft>
                <a:spcPts val="0"/>
              </a:spcAft>
              <a:buFont typeface="Wingdings 3"/>
              <a:buChar char=""/>
              <a:defRPr/>
            </a:pPr>
            <a:r>
              <a:rPr lang="es-ES" sz="1200" dirty="0" smtClean="0">
                <a:latin typeface="Arial" pitchFamily="34" charset="0"/>
                <a:cs typeface="Arial" pitchFamily="34" charset="0"/>
              </a:rPr>
              <a:t>Mario </a:t>
            </a:r>
            <a:r>
              <a:rPr lang="es-ES" sz="1200" dirty="0" err="1" smtClean="0">
                <a:latin typeface="Arial" pitchFamily="34" charset="0"/>
                <a:cs typeface="Arial" pitchFamily="34" charset="0"/>
              </a:rPr>
              <a:t>Leyton</a:t>
            </a:r>
            <a:r>
              <a:rPr lang="es-ES" sz="1200" dirty="0" smtClean="0">
                <a:latin typeface="Arial" pitchFamily="34" charset="0"/>
                <a:cs typeface="Arial" pitchFamily="34" charset="0"/>
              </a:rPr>
              <a:t> Soto</a:t>
            </a:r>
          </a:p>
          <a:p>
            <a:pPr marL="274320" indent="-274320" fontAlgn="auto">
              <a:spcAft>
                <a:spcPts val="0"/>
              </a:spcAft>
              <a:buFont typeface="Wingdings 3"/>
              <a:buChar char=""/>
              <a:defRPr/>
            </a:pPr>
            <a:r>
              <a:rPr lang="es-ES" sz="1200" dirty="0" err="1" smtClean="0">
                <a:latin typeface="Arial" pitchFamily="34" charset="0"/>
                <a:cs typeface="Arial" pitchFamily="34" charset="0"/>
              </a:rPr>
              <a:t>Gutemberg</a:t>
            </a:r>
            <a:r>
              <a:rPr lang="es-ES" sz="1200" dirty="0" smtClean="0">
                <a:latin typeface="Arial" pitchFamily="34" charset="0"/>
                <a:cs typeface="Arial" pitchFamily="34" charset="0"/>
              </a:rPr>
              <a:t> Martínez Klein</a:t>
            </a:r>
          </a:p>
          <a:p>
            <a:pPr marL="274320" indent="-274320" fontAlgn="auto">
              <a:spcAft>
                <a:spcPts val="0"/>
              </a:spcAft>
              <a:buFont typeface="Wingdings 3"/>
              <a:buChar char=""/>
              <a:defRPr/>
            </a:pPr>
            <a:r>
              <a:rPr lang="es-ES" sz="1200" dirty="0" err="1" smtClean="0">
                <a:latin typeface="Arial" pitchFamily="34" charset="0"/>
                <a:cs typeface="Arial" pitchFamily="34" charset="0"/>
              </a:rPr>
              <a:t>Ramán</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Bize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Bórquez</a:t>
            </a:r>
            <a:endParaRPr lang="es-ES" sz="1200" dirty="0" smtClean="0">
              <a:latin typeface="Arial" pitchFamily="34" charset="0"/>
              <a:cs typeface="Arial" pitchFamily="34" charset="0"/>
            </a:endParaRPr>
          </a:p>
          <a:p>
            <a:pPr marL="274320" indent="-274320" fontAlgn="auto">
              <a:spcAft>
                <a:spcPts val="0"/>
              </a:spcAft>
              <a:buFont typeface="Wingdings 3"/>
              <a:buChar char=""/>
              <a:defRPr/>
            </a:pPr>
            <a:r>
              <a:rPr lang="es-ES" sz="1200" dirty="0" smtClean="0">
                <a:latin typeface="Arial" pitchFamily="34" charset="0"/>
                <a:cs typeface="Arial" pitchFamily="34" charset="0"/>
              </a:rPr>
              <a:t>Ana </a:t>
            </a:r>
            <a:r>
              <a:rPr lang="es-ES" sz="1200" dirty="0" err="1" smtClean="0">
                <a:latin typeface="Arial" pitchFamily="34" charset="0"/>
                <a:cs typeface="Arial" pitchFamily="34" charset="0"/>
              </a:rPr>
              <a:t>Walton</a:t>
            </a:r>
            <a:r>
              <a:rPr lang="es-ES" sz="1200" dirty="0" smtClean="0">
                <a:latin typeface="Arial" pitchFamily="34" charset="0"/>
                <a:cs typeface="Arial" pitchFamily="34" charset="0"/>
              </a:rPr>
              <a:t> Aguirre</a:t>
            </a:r>
          </a:p>
          <a:p>
            <a:pPr marL="274320" indent="-274320" fontAlgn="auto">
              <a:spcAft>
                <a:spcPts val="0"/>
              </a:spcAft>
              <a:buFont typeface="Wingdings 3"/>
              <a:buChar char=""/>
              <a:defRPr/>
            </a:pPr>
            <a:r>
              <a:rPr lang="es-ES" sz="1200" dirty="0" smtClean="0">
                <a:latin typeface="Arial" pitchFamily="34" charset="0"/>
                <a:cs typeface="Arial" pitchFamily="34" charset="0"/>
              </a:rPr>
              <a:t>Hernán Iriarte González</a:t>
            </a:r>
          </a:p>
          <a:p>
            <a:pPr marL="274320" indent="-274320" fontAlgn="auto">
              <a:spcAft>
                <a:spcPts val="0"/>
              </a:spcAft>
              <a:buFont typeface="Wingdings 3"/>
              <a:buChar char=""/>
              <a:defRPr/>
            </a:pPr>
            <a:r>
              <a:rPr lang="es-ES" sz="1200" dirty="0" smtClean="0">
                <a:latin typeface="Arial" pitchFamily="34" charset="0"/>
                <a:cs typeface="Arial" pitchFamily="34" charset="0"/>
              </a:rPr>
              <a:t>Enrique </a:t>
            </a:r>
            <a:r>
              <a:rPr lang="es-ES" sz="1200" dirty="0" err="1" smtClean="0">
                <a:latin typeface="Arial" pitchFamily="34" charset="0"/>
                <a:cs typeface="Arial" pitchFamily="34" charset="0"/>
              </a:rPr>
              <a:t>Cancec</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Iturra</a:t>
            </a:r>
            <a:endParaRPr lang="es-ES" sz="1200" dirty="0" smtClean="0">
              <a:latin typeface="Arial" pitchFamily="34" charset="0"/>
              <a:cs typeface="Arial" pitchFamily="34" charset="0"/>
            </a:endParaRPr>
          </a:p>
          <a:p>
            <a:pPr marL="274320" indent="-274320" fontAlgn="auto">
              <a:spcAft>
                <a:spcPts val="0"/>
              </a:spcAft>
              <a:buFont typeface="Wingdings 3"/>
              <a:buChar char=""/>
              <a:defRPr/>
            </a:pPr>
            <a:endParaRPr lang="es-ES" sz="1200" b="1" dirty="0" smtClean="0">
              <a:latin typeface="Arial" pitchFamily="34" charset="0"/>
              <a:cs typeface="Arial" pitchFamily="34" charset="0"/>
            </a:endParaRPr>
          </a:p>
          <a:p>
            <a:pPr marL="274320" indent="-274320" fontAlgn="auto">
              <a:spcAft>
                <a:spcPts val="0"/>
              </a:spcAft>
              <a:buFont typeface="Wingdings 3"/>
              <a:buChar char=""/>
              <a:defRPr/>
            </a:pPr>
            <a:r>
              <a:rPr lang="es-ES" sz="1400" b="1" dirty="0" smtClean="0">
                <a:latin typeface="Arial" pitchFamily="34" charset="0"/>
                <a:cs typeface="Arial" pitchFamily="34" charset="0"/>
              </a:rPr>
              <a:t>Firmantes de la Escritura de la Sesión de Aprobación de los Estatutos de la CORPORACIÓN EDUCACIONAL BERNARDO LEIGHTON GUZMAN Sesión del 23 de enero de 1997. Acta de Estatutos, escritura del 5 de marzo de 1997.</a:t>
            </a:r>
            <a:endParaRPr lang="es-ES" sz="1400" dirty="0" smtClean="0">
              <a:latin typeface="Arial" pitchFamily="34" charset="0"/>
              <a:cs typeface="Arial" pitchFamily="34" charset="0"/>
            </a:endParaRPr>
          </a:p>
        </p:txBody>
      </p:sp>
      <p:sp>
        <p:nvSpPr>
          <p:cNvPr id="19459" name="3 CuadroTexto"/>
          <p:cNvSpPr txBox="1">
            <a:spLocks noChangeArrowheads="1"/>
          </p:cNvSpPr>
          <p:nvPr/>
        </p:nvSpPr>
        <p:spPr bwMode="auto">
          <a:xfrm>
            <a:off x="3492500" y="2276475"/>
            <a:ext cx="3095625" cy="3324225"/>
          </a:xfrm>
          <a:prstGeom prst="rect">
            <a:avLst/>
          </a:prstGeom>
          <a:noFill/>
          <a:ln w="9525">
            <a:noFill/>
            <a:miter lim="800000"/>
            <a:headEnd/>
            <a:tailEnd/>
          </a:ln>
        </p:spPr>
        <p:txBody>
          <a:bodyPr>
            <a:spAutoFit/>
          </a:bodyPr>
          <a:lstStyle/>
          <a:p>
            <a:pPr>
              <a:lnSpc>
                <a:spcPct val="150000"/>
              </a:lnSpc>
            </a:pPr>
            <a:r>
              <a:rPr lang="es-ES" sz="1000"/>
              <a:t>Sergio Villegas Ortiz</a:t>
            </a:r>
          </a:p>
          <a:p>
            <a:pPr>
              <a:lnSpc>
                <a:spcPct val="150000"/>
              </a:lnSpc>
            </a:pPr>
            <a:r>
              <a:rPr lang="es-ES" sz="1000"/>
              <a:t>Elba Contreras Guzmán</a:t>
            </a:r>
          </a:p>
          <a:p>
            <a:pPr>
              <a:lnSpc>
                <a:spcPct val="150000"/>
              </a:lnSpc>
            </a:pPr>
            <a:r>
              <a:rPr lang="es-ES" sz="1000"/>
              <a:t>Ernesto Rojas Contreras</a:t>
            </a:r>
          </a:p>
          <a:p>
            <a:pPr>
              <a:lnSpc>
                <a:spcPct val="150000"/>
              </a:lnSpc>
            </a:pPr>
            <a:r>
              <a:rPr lang="es-ES" sz="1000"/>
              <a:t>Silvia Jeria Berrios</a:t>
            </a:r>
          </a:p>
          <a:p>
            <a:pPr>
              <a:lnSpc>
                <a:spcPct val="150000"/>
              </a:lnSpc>
            </a:pPr>
            <a:r>
              <a:rPr lang="es-ES" sz="1000"/>
              <a:t>Felipe de Pujades Abadie</a:t>
            </a:r>
          </a:p>
          <a:p>
            <a:pPr>
              <a:lnSpc>
                <a:spcPct val="150000"/>
              </a:lnSpc>
            </a:pPr>
            <a:r>
              <a:rPr lang="es-ES" sz="1000"/>
              <a:t>Eliana Carabal Martínez</a:t>
            </a:r>
          </a:p>
          <a:p>
            <a:pPr>
              <a:lnSpc>
                <a:spcPct val="150000"/>
              </a:lnSpc>
            </a:pPr>
            <a:r>
              <a:rPr lang="es-ES" sz="1000"/>
              <a:t>Ingrid Gude Reichardt</a:t>
            </a:r>
          </a:p>
          <a:p>
            <a:pPr>
              <a:lnSpc>
                <a:spcPct val="150000"/>
              </a:lnSpc>
            </a:pPr>
            <a:r>
              <a:rPr lang="es-ES" sz="1000"/>
              <a:t>Gutenberg Martínez Ocamica</a:t>
            </a:r>
          </a:p>
          <a:p>
            <a:pPr>
              <a:lnSpc>
                <a:spcPct val="150000"/>
              </a:lnSpc>
            </a:pPr>
            <a:r>
              <a:rPr lang="es-ES" sz="1000"/>
              <a:t>Marta F. Carrasco Toledo</a:t>
            </a:r>
          </a:p>
          <a:p>
            <a:pPr>
              <a:lnSpc>
                <a:spcPct val="150000"/>
              </a:lnSpc>
            </a:pPr>
            <a:r>
              <a:rPr lang="es-ES" sz="1000"/>
              <a:t>Juan Carlos Latorre Carmona</a:t>
            </a:r>
          </a:p>
          <a:p>
            <a:pPr>
              <a:lnSpc>
                <a:spcPct val="150000"/>
              </a:lnSpc>
            </a:pPr>
            <a:r>
              <a:rPr lang="es-ES" sz="1000"/>
              <a:t>Alexandra Holmes Heins</a:t>
            </a:r>
          </a:p>
          <a:p>
            <a:pPr>
              <a:lnSpc>
                <a:spcPct val="150000"/>
              </a:lnSpc>
            </a:pPr>
            <a:r>
              <a:rPr lang="es-ES" sz="1000"/>
              <a:t>José Moure Rodríguez</a:t>
            </a:r>
          </a:p>
          <a:p>
            <a:pPr>
              <a:lnSpc>
                <a:spcPct val="150000"/>
              </a:lnSpc>
            </a:pPr>
            <a:r>
              <a:rPr lang="es-ES" sz="1000"/>
              <a:t>Edison Meléndez Méndez</a:t>
            </a:r>
          </a:p>
          <a:p>
            <a:pPr>
              <a:lnSpc>
                <a:spcPct val="150000"/>
              </a:lnSpc>
            </a:pPr>
            <a:endParaRPr lang="es-CL" sz="1000"/>
          </a:p>
        </p:txBody>
      </p:sp>
      <p:pic>
        <p:nvPicPr>
          <p:cNvPr id="19460" name="4 Imagen"/>
          <p:cNvPicPr>
            <a:picLocks noChangeAspect="1" noChangeArrowheads="1"/>
          </p:cNvPicPr>
          <p:nvPr/>
        </p:nvPicPr>
        <p:blipFill>
          <a:blip r:embed="rId3"/>
          <a:srcRect/>
          <a:stretch>
            <a:fillRect/>
          </a:stretch>
        </p:blipFill>
        <p:spPr bwMode="auto">
          <a:xfrm>
            <a:off x="3635375" y="260350"/>
            <a:ext cx="5286375" cy="76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a:xfrm>
            <a:off x="454025" y="476250"/>
            <a:ext cx="8229600" cy="504825"/>
          </a:xfrm>
        </p:spPr>
        <p:txBody>
          <a:bodyPr/>
          <a:lstStyle/>
          <a:p>
            <a:r>
              <a:rPr lang="es-ES" sz="1800" b="1" smtClean="0">
                <a:latin typeface="Arial" charset="0"/>
                <a:cs typeface="Arial" charset="0"/>
              </a:rPr>
              <a:t>Ex Presidentes y Presidente actual</a:t>
            </a:r>
            <a:br>
              <a:rPr lang="es-ES" sz="1800" b="1" smtClean="0">
                <a:latin typeface="Arial" charset="0"/>
                <a:cs typeface="Arial" charset="0"/>
              </a:rPr>
            </a:br>
            <a:r>
              <a:rPr lang="es-ES" sz="1800" b="1" smtClean="0">
                <a:latin typeface="Arial" charset="0"/>
                <a:cs typeface="Arial" charset="0"/>
              </a:rPr>
              <a:t>de la Corporación Educacional </a:t>
            </a:r>
            <a:br>
              <a:rPr lang="es-ES" sz="1800" b="1" smtClean="0">
                <a:latin typeface="Arial" charset="0"/>
                <a:cs typeface="Arial" charset="0"/>
              </a:rPr>
            </a:br>
            <a:r>
              <a:rPr lang="es-ES" sz="1800" b="1" smtClean="0">
                <a:latin typeface="Arial" charset="0"/>
                <a:cs typeface="Arial" charset="0"/>
              </a:rPr>
              <a:t>Bernardo Leighton Guzmán</a:t>
            </a:r>
            <a:endParaRPr lang="es-ES" sz="1800" b="1" smtClean="0"/>
          </a:p>
        </p:txBody>
      </p:sp>
      <p:sp>
        <p:nvSpPr>
          <p:cNvPr id="21506" name="2 Marcador de contenido"/>
          <p:cNvSpPr>
            <a:spLocks noGrp="1"/>
          </p:cNvSpPr>
          <p:nvPr>
            <p:ph sz="quarter" idx="1"/>
          </p:nvPr>
        </p:nvSpPr>
        <p:spPr>
          <a:xfrm>
            <a:off x="457200" y="1219200"/>
            <a:ext cx="8229600" cy="4937125"/>
          </a:xfrm>
        </p:spPr>
        <p:txBody>
          <a:bodyPr/>
          <a:lstStyle/>
          <a:p>
            <a:pPr>
              <a:buFont typeface="Wingdings 3" pitchFamily="18" charset="2"/>
              <a:buNone/>
            </a:pPr>
            <a:r>
              <a:rPr lang="es-ES" sz="1800" b="1" smtClean="0">
                <a:latin typeface="Arial" charset="0"/>
                <a:cs typeface="Arial" charset="0"/>
              </a:rPr>
              <a:t>Ex Presidentes</a:t>
            </a:r>
            <a:endParaRPr lang="es-ES" sz="1800" smtClean="0">
              <a:latin typeface="Arial" charset="0"/>
              <a:cs typeface="Arial" charset="0"/>
            </a:endParaRPr>
          </a:p>
          <a:p>
            <a:r>
              <a:rPr lang="es-ES" sz="1400" smtClean="0">
                <a:latin typeface="Arial" charset="0"/>
                <a:cs typeface="Arial" charset="0"/>
              </a:rPr>
              <a:t>Jorge Guzmán Iturra</a:t>
            </a:r>
            <a:br>
              <a:rPr lang="es-ES" sz="1400" smtClean="0">
                <a:latin typeface="Arial" charset="0"/>
                <a:cs typeface="Arial" charset="0"/>
              </a:rPr>
            </a:br>
            <a:r>
              <a:rPr lang="es-ES" sz="1400" smtClean="0">
                <a:latin typeface="Arial" charset="0"/>
                <a:cs typeface="Arial" charset="0"/>
              </a:rPr>
              <a:t>(Para su fundación)</a:t>
            </a:r>
          </a:p>
          <a:p>
            <a:r>
              <a:rPr lang="es-ES" sz="1400" smtClean="0">
                <a:latin typeface="Arial" charset="0"/>
                <a:cs typeface="Arial" charset="0"/>
              </a:rPr>
              <a:t>Emilio Morales Navarro</a:t>
            </a:r>
          </a:p>
          <a:p>
            <a:r>
              <a:rPr lang="es-ES" sz="1400" smtClean="0">
                <a:latin typeface="Arial" charset="0"/>
                <a:cs typeface="Arial" charset="0"/>
              </a:rPr>
              <a:t>José De Gregorio Aroca</a:t>
            </a:r>
          </a:p>
          <a:p>
            <a:r>
              <a:rPr lang="es-ES" sz="1400" smtClean="0">
                <a:latin typeface="Arial" charset="0"/>
                <a:cs typeface="Arial" charset="0"/>
              </a:rPr>
              <a:t>Enrique Cancec Iturra</a:t>
            </a:r>
          </a:p>
          <a:p>
            <a:r>
              <a:rPr lang="es-ES" sz="1400" smtClean="0">
                <a:latin typeface="Arial" charset="0"/>
                <a:cs typeface="Arial" charset="0"/>
              </a:rPr>
              <a:t>Wilma Saavedra Cortés </a:t>
            </a:r>
          </a:p>
          <a:p>
            <a:endParaRPr lang="es-ES" sz="1400" smtClean="0">
              <a:latin typeface="Arial" charset="0"/>
              <a:cs typeface="Arial" charset="0"/>
            </a:endParaRPr>
          </a:p>
          <a:p>
            <a:pPr>
              <a:buFont typeface="Wingdings 3" pitchFamily="18" charset="2"/>
              <a:buNone/>
            </a:pPr>
            <a:r>
              <a:rPr lang="es-ES" sz="1600" b="1" smtClean="0">
                <a:latin typeface="Arial" charset="0"/>
                <a:cs typeface="Arial" charset="0"/>
              </a:rPr>
              <a:t>Presidente actual: </a:t>
            </a:r>
          </a:p>
          <a:p>
            <a:r>
              <a:rPr lang="es-ES" sz="1400" smtClean="0">
                <a:latin typeface="Arial" charset="0"/>
                <a:cs typeface="Arial" charset="0"/>
              </a:rPr>
              <a:t>Ramón Valderas Ojeda</a:t>
            </a:r>
          </a:p>
          <a:p>
            <a:endParaRPr lang="es-ES" smtClean="0"/>
          </a:p>
        </p:txBody>
      </p:sp>
      <p:pic>
        <p:nvPicPr>
          <p:cNvPr id="21507" name="Picture 2" descr="C:\Users\Ximena\Desktop\10.jpg"/>
          <p:cNvPicPr>
            <a:picLocks noChangeAspect="1" noChangeArrowheads="1"/>
          </p:cNvPicPr>
          <p:nvPr/>
        </p:nvPicPr>
        <p:blipFill>
          <a:blip r:embed="rId2"/>
          <a:srcRect/>
          <a:stretch>
            <a:fillRect/>
          </a:stretch>
        </p:blipFill>
        <p:spPr bwMode="auto">
          <a:xfrm>
            <a:off x="5219700" y="1412875"/>
            <a:ext cx="1524000" cy="1944688"/>
          </a:xfrm>
          <a:prstGeom prst="rect">
            <a:avLst/>
          </a:prstGeom>
          <a:noFill/>
          <a:ln w="9525">
            <a:noFill/>
            <a:miter lim="800000"/>
            <a:headEnd/>
            <a:tailEnd/>
          </a:ln>
        </p:spPr>
      </p:pic>
      <p:pic>
        <p:nvPicPr>
          <p:cNvPr id="21508" name="Picture 3" descr="C:\Users\Ximena\Desktop\untitled 3.png"/>
          <p:cNvPicPr>
            <a:picLocks noChangeAspect="1" noChangeArrowheads="1"/>
          </p:cNvPicPr>
          <p:nvPr/>
        </p:nvPicPr>
        <p:blipFill>
          <a:blip r:embed="rId3"/>
          <a:srcRect/>
          <a:stretch>
            <a:fillRect/>
          </a:stretch>
        </p:blipFill>
        <p:spPr bwMode="auto">
          <a:xfrm>
            <a:off x="7092950" y="1412875"/>
            <a:ext cx="1366838" cy="1655763"/>
          </a:xfrm>
          <a:prstGeom prst="rect">
            <a:avLst/>
          </a:prstGeom>
          <a:noFill/>
          <a:ln w="9525">
            <a:noFill/>
            <a:miter lim="800000"/>
            <a:headEnd/>
            <a:tailEnd/>
          </a:ln>
        </p:spPr>
      </p:pic>
      <p:pic>
        <p:nvPicPr>
          <p:cNvPr id="21509" name="Picture 4" descr="C:\Users\Ximena\Desktop\GetAttachment11.jpg"/>
          <p:cNvPicPr>
            <a:picLocks noChangeAspect="1" noChangeArrowheads="1"/>
          </p:cNvPicPr>
          <p:nvPr/>
        </p:nvPicPr>
        <p:blipFill>
          <a:blip r:embed="rId4"/>
          <a:srcRect/>
          <a:stretch>
            <a:fillRect/>
          </a:stretch>
        </p:blipFill>
        <p:spPr bwMode="auto">
          <a:xfrm>
            <a:off x="3924300" y="4149725"/>
            <a:ext cx="2016125" cy="1871663"/>
          </a:xfrm>
          <a:prstGeom prst="rect">
            <a:avLst/>
          </a:prstGeom>
          <a:noFill/>
          <a:ln w="9525">
            <a:noFill/>
            <a:miter lim="800000"/>
            <a:headEnd/>
            <a:tailEnd/>
          </a:ln>
        </p:spPr>
      </p:pic>
      <p:pic>
        <p:nvPicPr>
          <p:cNvPr id="21510" name="8 Imagen"/>
          <p:cNvPicPr>
            <a:picLocks noChangeAspect="1" noChangeArrowheads="1"/>
          </p:cNvPicPr>
          <p:nvPr/>
        </p:nvPicPr>
        <p:blipFill>
          <a:blip r:embed="rId5"/>
          <a:srcRect/>
          <a:stretch>
            <a:fillRect/>
          </a:stretch>
        </p:blipFill>
        <p:spPr bwMode="auto">
          <a:xfrm>
            <a:off x="5148263" y="260350"/>
            <a:ext cx="3773487" cy="762000"/>
          </a:xfrm>
          <a:prstGeom prst="rect">
            <a:avLst/>
          </a:prstGeom>
          <a:noFill/>
          <a:ln w="9525">
            <a:noFill/>
            <a:miter lim="800000"/>
            <a:headEnd/>
            <a:tailEnd/>
          </a:ln>
        </p:spPr>
      </p:pic>
      <p:pic>
        <p:nvPicPr>
          <p:cNvPr id="21511" name="Picture 3" descr="C:\Users\Ximena\Desktop\untitled9.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63938" y="1484313"/>
            <a:ext cx="1368425" cy="2211387"/>
          </a:xfrm>
          <a:prstGeom prst="rect">
            <a:avLst/>
          </a:prstGeom>
          <a:noFill/>
          <a:ln w="9525">
            <a:noFill/>
            <a:miter lim="800000"/>
            <a:headEnd/>
            <a:tailEnd/>
          </a:ln>
        </p:spPr>
      </p:pic>
      <p:pic>
        <p:nvPicPr>
          <p:cNvPr id="21512" name="Picture 2" descr="C:\Users\Ximena\Desktop\untitled15.png"/>
          <p:cNvPicPr>
            <a:picLocks noChangeAspect="1" noChangeArrowheads="1"/>
          </p:cNvPicPr>
          <p:nvPr/>
        </p:nvPicPr>
        <p:blipFill>
          <a:blip r:embed="rId7"/>
          <a:srcRect/>
          <a:stretch>
            <a:fillRect/>
          </a:stretch>
        </p:blipFill>
        <p:spPr bwMode="auto">
          <a:xfrm>
            <a:off x="755650" y="4221163"/>
            <a:ext cx="1857375" cy="1655762"/>
          </a:xfrm>
          <a:prstGeom prst="rect">
            <a:avLst/>
          </a:prstGeom>
          <a:noFill/>
          <a:ln w="9525">
            <a:noFill/>
            <a:miter lim="800000"/>
            <a:headEnd/>
            <a:tailEnd/>
          </a:ln>
        </p:spPr>
      </p:pic>
      <p:pic>
        <p:nvPicPr>
          <p:cNvPr id="21513" name="Picture 2" descr="C:\Users\Ximena\Desktop\untitled.png"/>
          <p:cNvPicPr>
            <a:picLocks noChangeAspect="1" noChangeArrowheads="1"/>
          </p:cNvPicPr>
          <p:nvPr/>
        </p:nvPicPr>
        <p:blipFill>
          <a:blip r:embed="rId8"/>
          <a:srcRect/>
          <a:stretch>
            <a:fillRect/>
          </a:stretch>
        </p:blipFill>
        <p:spPr bwMode="auto">
          <a:xfrm>
            <a:off x="6588125" y="3644900"/>
            <a:ext cx="1728788" cy="22320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p:txBody>
          <a:bodyPr/>
          <a:lstStyle/>
          <a:p>
            <a:r>
              <a:rPr lang="es-ES" sz="2400" b="1" smtClean="0">
                <a:latin typeface="Arial" charset="0"/>
                <a:cs typeface="Arial" charset="0"/>
              </a:rPr>
              <a:t>Socios Honorarios</a:t>
            </a:r>
          </a:p>
        </p:txBody>
      </p:sp>
      <p:sp>
        <p:nvSpPr>
          <p:cNvPr id="22530" name="2 Marcador de contenido"/>
          <p:cNvSpPr>
            <a:spLocks noGrp="1"/>
          </p:cNvSpPr>
          <p:nvPr>
            <p:ph sz="quarter" idx="1"/>
          </p:nvPr>
        </p:nvSpPr>
        <p:spPr>
          <a:xfrm>
            <a:off x="457200" y="1219200"/>
            <a:ext cx="8229600" cy="4937125"/>
          </a:xfrm>
        </p:spPr>
        <p:txBody>
          <a:bodyPr/>
          <a:lstStyle/>
          <a:p>
            <a:endParaRPr lang="es-ES" smtClean="0"/>
          </a:p>
          <a:p>
            <a:pPr>
              <a:buFont typeface="Wingdings 3" pitchFamily="18" charset="2"/>
              <a:buNone/>
            </a:pPr>
            <a:r>
              <a:rPr lang="es-ES" sz="1800" b="1" smtClean="0">
                <a:latin typeface="Arial" charset="0"/>
                <a:cs typeface="Arial" charset="0"/>
              </a:rPr>
              <a:t>           </a:t>
            </a:r>
            <a:r>
              <a:rPr lang="es-ES" sz="1800" b="1" i="1" smtClean="0">
                <a:latin typeface="Arial" charset="0"/>
                <a:cs typeface="Arial" charset="0"/>
              </a:rPr>
              <a:t>José Aldunate Lyon</a:t>
            </a:r>
          </a:p>
          <a:p>
            <a:pPr>
              <a:buFont typeface="Wingdings 3" pitchFamily="18" charset="2"/>
              <a:buNone/>
            </a:pPr>
            <a:endParaRPr lang="es-ES" sz="1800" smtClean="0">
              <a:latin typeface="Arial" charset="0"/>
              <a:cs typeface="Arial" charset="0"/>
            </a:endParaRPr>
          </a:p>
          <a:p>
            <a:pPr>
              <a:buFont typeface="Wingdings 3" pitchFamily="18" charset="2"/>
              <a:buNone/>
            </a:pPr>
            <a:endParaRPr lang="es-ES" sz="1800" smtClean="0">
              <a:latin typeface="Arial" charset="0"/>
              <a:cs typeface="Arial" charset="0"/>
            </a:endParaRPr>
          </a:p>
          <a:p>
            <a:pPr>
              <a:buFont typeface="Wingdings 3" pitchFamily="18" charset="2"/>
              <a:buNone/>
            </a:pPr>
            <a:endParaRPr lang="es-ES" sz="1800" smtClean="0">
              <a:latin typeface="Arial" charset="0"/>
              <a:cs typeface="Arial" charset="0"/>
            </a:endParaRPr>
          </a:p>
          <a:p>
            <a:pPr>
              <a:buFont typeface="Wingdings 3" pitchFamily="18" charset="2"/>
              <a:buNone/>
            </a:pPr>
            <a:endParaRPr lang="es-ES" sz="1800" smtClean="0">
              <a:latin typeface="Arial" charset="0"/>
              <a:cs typeface="Arial" charset="0"/>
            </a:endParaRPr>
          </a:p>
          <a:p>
            <a:pPr>
              <a:buFont typeface="Wingdings 3" pitchFamily="18" charset="2"/>
              <a:buNone/>
            </a:pPr>
            <a:endParaRPr lang="es-ES" sz="1800" smtClean="0">
              <a:latin typeface="Arial" charset="0"/>
              <a:cs typeface="Arial" charset="0"/>
            </a:endParaRPr>
          </a:p>
          <a:p>
            <a:pPr>
              <a:buFont typeface="Wingdings 3" pitchFamily="18" charset="2"/>
              <a:buNone/>
            </a:pPr>
            <a:r>
              <a:rPr lang="es-ES" sz="1800" b="1" i="1" smtClean="0">
                <a:latin typeface="Arial" charset="0"/>
                <a:cs typeface="Arial" charset="0"/>
              </a:rPr>
              <a:t>                                                                                  Alejandro Silva Bascuñán</a:t>
            </a:r>
          </a:p>
          <a:p>
            <a:pPr>
              <a:buFont typeface="Wingdings 3" pitchFamily="18" charset="2"/>
              <a:buNone/>
            </a:pPr>
            <a:r>
              <a:rPr lang="es-ES" sz="1800" i="1" smtClean="0">
                <a:latin typeface="Arial" charset="0"/>
                <a:cs typeface="Arial" charset="0"/>
              </a:rPr>
              <a:t>                  </a:t>
            </a:r>
            <a:r>
              <a:rPr lang="es-ES" sz="1800" b="1" i="1" smtClean="0">
                <a:latin typeface="Arial" charset="0"/>
                <a:cs typeface="Arial" charset="0"/>
              </a:rPr>
              <a:t>Ana Fresno vda. de Leighton</a:t>
            </a:r>
          </a:p>
          <a:p>
            <a:endParaRPr lang="es-ES" sz="1800" smtClean="0">
              <a:latin typeface="Arial" charset="0"/>
              <a:cs typeface="Arial" charset="0"/>
            </a:endParaRPr>
          </a:p>
          <a:p>
            <a:endParaRPr lang="es-ES" smtClean="0"/>
          </a:p>
        </p:txBody>
      </p:sp>
      <p:sp>
        <p:nvSpPr>
          <p:cNvPr id="22531" name="3 Rectángulo"/>
          <p:cNvSpPr>
            <a:spLocks noChangeArrowheads="1"/>
          </p:cNvSpPr>
          <p:nvPr/>
        </p:nvSpPr>
        <p:spPr bwMode="auto">
          <a:xfrm>
            <a:off x="1619250" y="4365625"/>
            <a:ext cx="3600450" cy="2030413"/>
          </a:xfrm>
          <a:prstGeom prst="rect">
            <a:avLst/>
          </a:prstGeom>
          <a:noFill/>
          <a:ln w="9525">
            <a:noFill/>
            <a:miter lim="800000"/>
            <a:headEnd/>
            <a:tailEnd/>
          </a:ln>
        </p:spPr>
        <p:txBody>
          <a:bodyPr>
            <a:spAutoFit/>
          </a:bodyPr>
          <a:lstStyle/>
          <a:p>
            <a:endParaRPr lang="es-ES">
              <a:latin typeface="Gill Sans MT" pitchFamily="34" charset="0"/>
            </a:endParaRPr>
          </a:p>
          <a:p>
            <a:endParaRPr lang="es-ES">
              <a:latin typeface="Gill Sans MT" pitchFamily="34" charset="0"/>
            </a:endParaRPr>
          </a:p>
          <a:p>
            <a:endParaRPr lang="es-ES">
              <a:latin typeface="Gill Sans MT" pitchFamily="34" charset="0"/>
            </a:endParaRPr>
          </a:p>
          <a:p>
            <a:endParaRPr lang="es-ES">
              <a:latin typeface="Gill Sans MT" pitchFamily="34" charset="0"/>
            </a:endParaRPr>
          </a:p>
          <a:p>
            <a:endParaRPr lang="es-ES">
              <a:latin typeface="Gill Sans MT" pitchFamily="34" charset="0"/>
            </a:endParaRPr>
          </a:p>
          <a:p>
            <a:r>
              <a:rPr lang="es-ES">
                <a:latin typeface="Gill Sans MT" pitchFamily="34" charset="0"/>
              </a:rPr>
              <a:t/>
            </a:r>
            <a:br>
              <a:rPr lang="es-ES">
                <a:latin typeface="Gill Sans MT" pitchFamily="34" charset="0"/>
              </a:rPr>
            </a:br>
            <a:endParaRPr lang="es-ES">
              <a:latin typeface="Gill Sans MT" pitchFamily="34" charset="0"/>
            </a:endParaRPr>
          </a:p>
        </p:txBody>
      </p:sp>
      <p:pic>
        <p:nvPicPr>
          <p:cNvPr id="22532" name="Picture 1" descr="C:\Users\Ximena\Desktop\untitled.png"/>
          <p:cNvPicPr>
            <a:picLocks noChangeAspect="1" noChangeArrowheads="1"/>
          </p:cNvPicPr>
          <p:nvPr/>
        </p:nvPicPr>
        <p:blipFill>
          <a:blip r:embed="rId2"/>
          <a:srcRect/>
          <a:stretch>
            <a:fillRect/>
          </a:stretch>
        </p:blipFill>
        <p:spPr bwMode="auto">
          <a:xfrm>
            <a:off x="1258888" y="2060575"/>
            <a:ext cx="2089150" cy="1873250"/>
          </a:xfrm>
          <a:prstGeom prst="rect">
            <a:avLst/>
          </a:prstGeom>
          <a:noFill/>
          <a:ln w="9525">
            <a:noFill/>
            <a:miter lim="800000"/>
            <a:headEnd/>
            <a:tailEnd/>
          </a:ln>
        </p:spPr>
      </p:pic>
      <p:pic>
        <p:nvPicPr>
          <p:cNvPr id="22533" name="Picture 2" descr="C:\Users\Ximena\Desktop\untitled 4.png"/>
          <p:cNvPicPr>
            <a:picLocks noChangeAspect="1" noChangeArrowheads="1"/>
          </p:cNvPicPr>
          <p:nvPr/>
        </p:nvPicPr>
        <p:blipFill>
          <a:blip r:embed="rId3"/>
          <a:srcRect/>
          <a:stretch>
            <a:fillRect/>
          </a:stretch>
        </p:blipFill>
        <p:spPr bwMode="auto">
          <a:xfrm>
            <a:off x="4427538" y="1844675"/>
            <a:ext cx="2095500" cy="1944688"/>
          </a:xfrm>
          <a:prstGeom prst="rect">
            <a:avLst/>
          </a:prstGeom>
          <a:noFill/>
          <a:ln w="9525">
            <a:noFill/>
            <a:miter lim="800000"/>
            <a:headEnd/>
            <a:tailEnd/>
          </a:ln>
        </p:spPr>
      </p:pic>
      <p:sp>
        <p:nvSpPr>
          <p:cNvPr id="22534" name="6 Rectángulo"/>
          <p:cNvSpPr>
            <a:spLocks noChangeArrowheads="1"/>
          </p:cNvSpPr>
          <p:nvPr/>
        </p:nvSpPr>
        <p:spPr bwMode="auto">
          <a:xfrm>
            <a:off x="4140200" y="1341438"/>
            <a:ext cx="3744913" cy="368300"/>
          </a:xfrm>
          <a:prstGeom prst="rect">
            <a:avLst/>
          </a:prstGeom>
          <a:noFill/>
          <a:ln w="9525">
            <a:noFill/>
            <a:miter lim="800000"/>
            <a:headEnd/>
            <a:tailEnd/>
          </a:ln>
        </p:spPr>
        <p:txBody>
          <a:bodyPr>
            <a:spAutoFit/>
          </a:bodyPr>
          <a:lstStyle/>
          <a:p>
            <a:r>
              <a:rPr lang="es-ES" b="1" i="1">
                <a:latin typeface="Gill Sans MT" pitchFamily="34" charset="0"/>
              </a:rPr>
              <a:t>Patricio Aylwin Azócar</a:t>
            </a:r>
          </a:p>
        </p:txBody>
      </p:sp>
      <p:pic>
        <p:nvPicPr>
          <p:cNvPr id="22535" name="Picture 3" descr="C:\Users\Ximena\Desktop\untitled 2.png"/>
          <p:cNvPicPr>
            <a:picLocks noChangeAspect="1" noChangeArrowheads="1"/>
          </p:cNvPicPr>
          <p:nvPr/>
        </p:nvPicPr>
        <p:blipFill>
          <a:blip r:embed="rId4"/>
          <a:srcRect/>
          <a:stretch>
            <a:fillRect/>
          </a:stretch>
        </p:blipFill>
        <p:spPr bwMode="auto">
          <a:xfrm>
            <a:off x="6084888" y="4221163"/>
            <a:ext cx="2095500" cy="1944687"/>
          </a:xfrm>
          <a:prstGeom prst="rect">
            <a:avLst/>
          </a:prstGeom>
          <a:noFill/>
          <a:ln w="9525">
            <a:noFill/>
            <a:miter lim="800000"/>
            <a:headEnd/>
            <a:tailEnd/>
          </a:ln>
        </p:spPr>
      </p:pic>
      <p:pic>
        <p:nvPicPr>
          <p:cNvPr id="22536" name="Picture 2" descr="C:\Documents and Settings\Ximena\Escritorio\1212848.jpg"/>
          <p:cNvPicPr>
            <a:picLocks noChangeAspect="1" noChangeArrowheads="1"/>
          </p:cNvPicPr>
          <p:nvPr/>
        </p:nvPicPr>
        <p:blipFill>
          <a:blip r:embed="rId5"/>
          <a:srcRect/>
          <a:stretch>
            <a:fillRect/>
          </a:stretch>
        </p:blipFill>
        <p:spPr bwMode="auto">
          <a:xfrm>
            <a:off x="2339975" y="4508500"/>
            <a:ext cx="1871663" cy="1873250"/>
          </a:xfrm>
          <a:prstGeom prst="rect">
            <a:avLst/>
          </a:prstGeom>
          <a:noFill/>
          <a:ln w="9525">
            <a:noFill/>
            <a:miter lim="800000"/>
            <a:headEnd/>
            <a:tailEnd/>
          </a:ln>
        </p:spPr>
      </p:pic>
      <p:pic>
        <p:nvPicPr>
          <p:cNvPr id="22537" name="9 Imagen"/>
          <p:cNvPicPr>
            <a:picLocks noChangeAspect="1" noChangeArrowheads="1"/>
          </p:cNvPicPr>
          <p:nvPr/>
        </p:nvPicPr>
        <p:blipFill>
          <a:blip r:embed="rId6"/>
          <a:srcRect/>
          <a:stretch>
            <a:fillRect/>
          </a:stretch>
        </p:blipFill>
        <p:spPr bwMode="auto">
          <a:xfrm>
            <a:off x="3635375" y="260350"/>
            <a:ext cx="5286375" cy="76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a:xfrm>
            <a:off x="395288" y="0"/>
            <a:ext cx="8229600" cy="990600"/>
          </a:xfrm>
        </p:spPr>
        <p:txBody>
          <a:bodyPr/>
          <a:lstStyle/>
          <a:p>
            <a:r>
              <a:rPr lang="es-CL" sz="2400" b="1" smtClean="0">
                <a:latin typeface="Arial" charset="0"/>
                <a:cs typeface="Arial" charset="0"/>
              </a:rPr>
              <a:t>ACTIVIDADES RELEVANTES </a:t>
            </a:r>
            <a:br>
              <a:rPr lang="es-CL" sz="2400" b="1" smtClean="0">
                <a:latin typeface="Arial" charset="0"/>
                <a:cs typeface="Arial" charset="0"/>
              </a:rPr>
            </a:br>
            <a:r>
              <a:rPr lang="es-CL" sz="2400" b="1" smtClean="0">
                <a:latin typeface="Arial" charset="0"/>
                <a:cs typeface="Arial" charset="0"/>
              </a:rPr>
              <a:t>DE LA CORPORACIÓN</a:t>
            </a:r>
            <a:endParaRPr lang="es-CL" sz="2400" smtClean="0">
              <a:latin typeface="Arial" charset="0"/>
              <a:cs typeface="Arial" charset="0"/>
            </a:endParaRPr>
          </a:p>
        </p:txBody>
      </p:sp>
      <p:pic>
        <p:nvPicPr>
          <p:cNvPr id="23554" name="Picture 2" descr="C:\Users\Ximena\Desktop\3.png"/>
          <p:cNvPicPr>
            <a:picLocks noGrp="1" noChangeAspect="1" noChangeArrowheads="1"/>
          </p:cNvPicPr>
          <p:nvPr>
            <p:ph sz="quarter" idx="1"/>
          </p:nvPr>
        </p:nvPicPr>
        <p:blipFill>
          <a:blip r:embed="rId2"/>
          <a:srcRect/>
          <a:stretch>
            <a:fillRect/>
          </a:stretch>
        </p:blipFill>
        <p:spPr>
          <a:xfrm>
            <a:off x="6516688" y="1412875"/>
            <a:ext cx="2159000" cy="2447925"/>
          </a:xfrm>
        </p:spPr>
      </p:pic>
      <p:pic>
        <p:nvPicPr>
          <p:cNvPr id="23555" name="Picture 2" descr="C:\Users\Ximena\Desktop\untitled2.png"/>
          <p:cNvPicPr>
            <a:picLocks noChangeAspect="1" noChangeArrowheads="1"/>
          </p:cNvPicPr>
          <p:nvPr/>
        </p:nvPicPr>
        <p:blipFill>
          <a:blip r:embed="rId3"/>
          <a:srcRect/>
          <a:stretch>
            <a:fillRect/>
          </a:stretch>
        </p:blipFill>
        <p:spPr bwMode="auto">
          <a:xfrm>
            <a:off x="4356100" y="2060575"/>
            <a:ext cx="2095500" cy="2520950"/>
          </a:xfrm>
          <a:prstGeom prst="rect">
            <a:avLst/>
          </a:prstGeom>
          <a:noFill/>
          <a:ln w="9525">
            <a:noFill/>
            <a:miter lim="800000"/>
            <a:headEnd/>
            <a:tailEnd/>
          </a:ln>
        </p:spPr>
      </p:pic>
      <p:pic>
        <p:nvPicPr>
          <p:cNvPr id="23556" name="Picture 2" descr="C:\Users\Ximena\Desktop\21.png"/>
          <p:cNvPicPr>
            <a:picLocks noChangeAspect="1" noChangeArrowheads="1"/>
          </p:cNvPicPr>
          <p:nvPr/>
        </p:nvPicPr>
        <p:blipFill>
          <a:blip r:embed="rId4"/>
          <a:srcRect/>
          <a:stretch>
            <a:fillRect/>
          </a:stretch>
        </p:blipFill>
        <p:spPr bwMode="auto">
          <a:xfrm>
            <a:off x="250825" y="2492375"/>
            <a:ext cx="1563688" cy="2449513"/>
          </a:xfrm>
          <a:prstGeom prst="rect">
            <a:avLst/>
          </a:prstGeom>
          <a:noFill/>
          <a:ln w="9525">
            <a:noFill/>
            <a:miter lim="800000"/>
            <a:headEnd/>
            <a:tailEnd/>
          </a:ln>
        </p:spPr>
      </p:pic>
      <p:pic>
        <p:nvPicPr>
          <p:cNvPr id="23557" name="Picture 2" descr="C:\Documents and Settings\Ximena\Escritorio\P1010582_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19250" y="4005263"/>
            <a:ext cx="2520950" cy="1223962"/>
          </a:xfrm>
          <a:prstGeom prst="rect">
            <a:avLst/>
          </a:prstGeom>
          <a:noFill/>
          <a:ln w="9525">
            <a:noFill/>
            <a:miter lim="800000"/>
            <a:headEnd/>
            <a:tailEnd/>
          </a:ln>
        </p:spPr>
      </p:pic>
      <p:pic>
        <p:nvPicPr>
          <p:cNvPr id="23558" name="6 Imagen"/>
          <p:cNvPicPr>
            <a:picLocks noChangeAspect="1" noChangeArrowheads="1"/>
          </p:cNvPicPr>
          <p:nvPr/>
        </p:nvPicPr>
        <p:blipFill>
          <a:blip r:embed="rId6"/>
          <a:srcRect/>
          <a:stretch>
            <a:fillRect/>
          </a:stretch>
        </p:blipFill>
        <p:spPr bwMode="auto">
          <a:xfrm>
            <a:off x="5003800" y="260350"/>
            <a:ext cx="3917950" cy="762000"/>
          </a:xfrm>
          <a:prstGeom prst="rect">
            <a:avLst/>
          </a:prstGeom>
          <a:noFill/>
          <a:ln w="9525">
            <a:noFill/>
            <a:miter lim="800000"/>
            <a:headEnd/>
            <a:tailEnd/>
          </a:ln>
        </p:spPr>
      </p:pic>
      <p:sp>
        <p:nvSpPr>
          <p:cNvPr id="23559" name="7 CuadroTexto"/>
          <p:cNvSpPr txBox="1">
            <a:spLocks noChangeArrowheads="1"/>
          </p:cNvSpPr>
          <p:nvPr/>
        </p:nvSpPr>
        <p:spPr bwMode="auto">
          <a:xfrm>
            <a:off x="323850" y="1196975"/>
            <a:ext cx="7127875" cy="1354138"/>
          </a:xfrm>
          <a:prstGeom prst="rect">
            <a:avLst/>
          </a:prstGeom>
          <a:noFill/>
          <a:ln w="9525">
            <a:noFill/>
            <a:miter lim="800000"/>
            <a:headEnd/>
            <a:tailEnd/>
          </a:ln>
        </p:spPr>
        <p:txBody>
          <a:bodyPr>
            <a:spAutoFit/>
          </a:bodyPr>
          <a:lstStyle/>
          <a:p>
            <a:pPr marL="342900" indent="-342900"/>
            <a:r>
              <a:rPr lang="es-CL" sz="1600" b="1"/>
              <a:t>1.Paneles con personalidades relevantes  del quehacer público.</a:t>
            </a:r>
          </a:p>
          <a:p>
            <a:pPr marL="342900" indent="-342900"/>
            <a:r>
              <a:rPr lang="es-CL" sz="1600" b="1"/>
              <a:t>2. Actos de Homenaje.</a:t>
            </a:r>
          </a:p>
          <a:p>
            <a:pPr marL="342900" indent="-342900"/>
            <a:r>
              <a:rPr lang="es-CL" sz="1600" b="1"/>
              <a:t>3. Publicación de libros, folletos, artículos.</a:t>
            </a:r>
          </a:p>
          <a:p>
            <a:pPr marL="342900" indent="-342900"/>
            <a:r>
              <a:rPr lang="es-CL" sz="1600" b="1"/>
              <a:t>4. Homilías y Misas de Aniversario.</a:t>
            </a:r>
          </a:p>
          <a:p>
            <a:pPr marL="342900" indent="-342900"/>
            <a:endParaRPr lang="es-CL">
              <a:latin typeface="Gill Sans MT" pitchFamily="34" charset="0"/>
            </a:endParaRPr>
          </a:p>
        </p:txBody>
      </p:sp>
      <p:sp>
        <p:nvSpPr>
          <p:cNvPr id="23560" name="11 CuadroTexto"/>
          <p:cNvSpPr txBox="1">
            <a:spLocks noChangeArrowheads="1"/>
          </p:cNvSpPr>
          <p:nvPr/>
        </p:nvSpPr>
        <p:spPr bwMode="auto">
          <a:xfrm>
            <a:off x="6659563" y="4076700"/>
            <a:ext cx="2484437" cy="985838"/>
          </a:xfrm>
          <a:prstGeom prst="rect">
            <a:avLst/>
          </a:prstGeom>
          <a:noFill/>
          <a:ln w="9525">
            <a:noFill/>
            <a:miter lim="800000"/>
            <a:headEnd/>
            <a:tailEnd/>
          </a:ln>
        </p:spPr>
        <p:txBody>
          <a:bodyPr>
            <a:spAutoFit/>
          </a:bodyPr>
          <a:lstStyle/>
          <a:p>
            <a:endParaRPr lang="es-CL" sz="1200" b="1"/>
          </a:p>
          <a:p>
            <a:r>
              <a:rPr lang="es-CL" sz="1400" b="1" i="1"/>
              <a:t> El placer de servir ,</a:t>
            </a:r>
          </a:p>
          <a:p>
            <a:r>
              <a:rPr lang="es-CL" sz="1400" b="1" i="1"/>
              <a:t> Ceremonia en Cepal.</a:t>
            </a:r>
          </a:p>
          <a:p>
            <a:endParaRPr lang="es-CL">
              <a:latin typeface="Gill Sans MT" pitchFamily="34" charset="0"/>
            </a:endParaRPr>
          </a:p>
        </p:txBody>
      </p:sp>
      <p:sp>
        <p:nvSpPr>
          <p:cNvPr id="23561" name="13 CuadroTexto"/>
          <p:cNvSpPr txBox="1">
            <a:spLocks noChangeArrowheads="1"/>
          </p:cNvSpPr>
          <p:nvPr/>
        </p:nvSpPr>
        <p:spPr bwMode="auto">
          <a:xfrm>
            <a:off x="250825" y="5373688"/>
            <a:ext cx="8893175" cy="307975"/>
          </a:xfrm>
          <a:prstGeom prst="rect">
            <a:avLst/>
          </a:prstGeom>
          <a:noFill/>
          <a:ln w="9525">
            <a:noFill/>
            <a:miter lim="800000"/>
            <a:headEnd/>
            <a:tailEnd/>
          </a:ln>
        </p:spPr>
        <p:txBody>
          <a:bodyPr>
            <a:spAutoFit/>
          </a:bodyPr>
          <a:lstStyle/>
          <a:p>
            <a:r>
              <a:rPr lang="es-CL" sz="1400" b="1" i="1"/>
              <a:t>Libros publicados con su vida y obra</a:t>
            </a:r>
          </a:p>
        </p:txBody>
      </p:sp>
      <p:pic>
        <p:nvPicPr>
          <p:cNvPr id="23562"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00563" y="4797425"/>
            <a:ext cx="2592387" cy="1584325"/>
          </a:xfrm>
          <a:prstGeom prst="rect">
            <a:avLst/>
          </a:prstGeom>
          <a:noFill/>
          <a:ln w="9525">
            <a:noFill/>
            <a:miter lim="800000"/>
            <a:headEnd/>
            <a:tailEnd/>
          </a:ln>
        </p:spPr>
      </p:pic>
      <p:sp>
        <p:nvSpPr>
          <p:cNvPr id="23563" name="16 CuadroTexto"/>
          <p:cNvSpPr txBox="1">
            <a:spLocks noChangeArrowheads="1"/>
          </p:cNvSpPr>
          <p:nvPr/>
        </p:nvSpPr>
        <p:spPr bwMode="auto">
          <a:xfrm>
            <a:off x="7164388" y="6021388"/>
            <a:ext cx="2894012" cy="369887"/>
          </a:xfrm>
          <a:prstGeom prst="rect">
            <a:avLst/>
          </a:prstGeom>
          <a:noFill/>
          <a:ln w="9525">
            <a:noFill/>
            <a:miter lim="800000"/>
            <a:headEnd/>
            <a:tailEnd/>
          </a:ln>
        </p:spPr>
        <p:txBody>
          <a:bodyPr>
            <a:spAutoFit/>
          </a:bodyPr>
          <a:lstStyle/>
          <a:p>
            <a:r>
              <a:rPr lang="es-CL" sz="1400" b="1" i="1"/>
              <a:t>Acto de Homenaje</a:t>
            </a:r>
            <a:r>
              <a:rPr lang="es-CL" b="1"/>
              <a:t>.</a:t>
            </a:r>
            <a:endParaRPr lang="es-CL">
              <a:latin typeface="Gill Sans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p:txBody>
          <a:bodyPr/>
          <a:lstStyle/>
          <a:p>
            <a:r>
              <a:rPr lang="es-CL" sz="2000" b="1" smtClean="0">
                <a:latin typeface="Arial" charset="0"/>
                <a:cs typeface="Arial" charset="0"/>
              </a:rPr>
              <a:t>ACTIVIDADES RELEVANTES </a:t>
            </a:r>
            <a:br>
              <a:rPr lang="es-CL" sz="2000" b="1" smtClean="0">
                <a:latin typeface="Arial" charset="0"/>
                <a:cs typeface="Arial" charset="0"/>
              </a:rPr>
            </a:br>
            <a:r>
              <a:rPr lang="es-CL" sz="2000" b="1" smtClean="0">
                <a:latin typeface="Arial" charset="0"/>
                <a:cs typeface="Arial" charset="0"/>
              </a:rPr>
              <a:t>DE LA CORPORACIÓN: ACTOS DE HOMENAJE</a:t>
            </a:r>
            <a:endParaRPr lang="es-CL" sz="2000" smtClean="0"/>
          </a:p>
        </p:txBody>
      </p:sp>
      <p:pic>
        <p:nvPicPr>
          <p:cNvPr id="24578" name="3 Imagen"/>
          <p:cNvPicPr>
            <a:picLocks noChangeAspect="1" noChangeArrowheads="1"/>
          </p:cNvPicPr>
          <p:nvPr/>
        </p:nvPicPr>
        <p:blipFill>
          <a:blip r:embed="rId2"/>
          <a:srcRect/>
          <a:stretch>
            <a:fillRect/>
          </a:stretch>
        </p:blipFill>
        <p:spPr bwMode="auto">
          <a:xfrm>
            <a:off x="5724525" y="0"/>
            <a:ext cx="3197225" cy="765175"/>
          </a:xfrm>
          <a:prstGeom prst="rect">
            <a:avLst/>
          </a:prstGeom>
          <a:noFill/>
          <a:ln w="9525">
            <a:noFill/>
            <a:miter lim="800000"/>
            <a:headEnd/>
            <a:tailEnd/>
          </a:ln>
        </p:spPr>
      </p:pic>
      <p:pic>
        <p:nvPicPr>
          <p:cNvPr id="24579" name="Picture 3" descr="C:\Users\Ximena\Desktop\30.png"/>
          <p:cNvPicPr>
            <a:picLocks noChangeAspect="1" noChangeArrowheads="1"/>
          </p:cNvPicPr>
          <p:nvPr/>
        </p:nvPicPr>
        <p:blipFill>
          <a:blip r:embed="rId3"/>
          <a:srcRect/>
          <a:stretch>
            <a:fillRect/>
          </a:stretch>
        </p:blipFill>
        <p:spPr bwMode="auto">
          <a:xfrm>
            <a:off x="6227763" y="1341438"/>
            <a:ext cx="2376487" cy="2447925"/>
          </a:xfrm>
          <a:prstGeom prst="rect">
            <a:avLst/>
          </a:prstGeom>
          <a:noFill/>
          <a:ln w="9525">
            <a:noFill/>
            <a:miter lim="800000"/>
            <a:headEnd/>
            <a:tailEnd/>
          </a:ln>
        </p:spPr>
      </p:pic>
      <p:pic>
        <p:nvPicPr>
          <p:cNvPr id="24580" name="Picture 2" descr="C:\Users\Ximena\Desktop\31.png"/>
          <p:cNvPicPr>
            <a:picLocks noChangeAspect="1" noChangeArrowheads="1"/>
          </p:cNvPicPr>
          <p:nvPr/>
        </p:nvPicPr>
        <p:blipFill>
          <a:blip r:embed="rId4"/>
          <a:srcRect/>
          <a:stretch>
            <a:fillRect/>
          </a:stretch>
        </p:blipFill>
        <p:spPr bwMode="auto">
          <a:xfrm>
            <a:off x="2987675" y="1268413"/>
            <a:ext cx="2879725" cy="1512887"/>
          </a:xfrm>
          <a:prstGeom prst="rect">
            <a:avLst/>
          </a:prstGeom>
          <a:noFill/>
          <a:ln w="9525">
            <a:noFill/>
            <a:miter lim="800000"/>
            <a:headEnd/>
            <a:tailEnd/>
          </a:ln>
        </p:spPr>
      </p:pic>
      <p:pic>
        <p:nvPicPr>
          <p:cNvPr id="24581" name="Picture 2"/>
          <p:cNvPicPr>
            <a:picLocks noGrp="1" noChangeAspect="1" noChangeArrowheads="1"/>
          </p:cNvPicPr>
          <p:nvPr>
            <p:ph sz="quarter" idx="1"/>
          </p:nvPr>
        </p:nvPicPr>
        <p:blipFill>
          <a:blip r:embed="rId5" cstate="screen">
            <a:extLst>
              <a:ext uri="{28A0092B-C50C-407E-A947-70E740481C1C}">
                <a14:useLocalDpi xmlns:a14="http://schemas.microsoft.com/office/drawing/2010/main"/>
              </a:ext>
            </a:extLst>
          </a:blip>
          <a:srcRect/>
          <a:stretch>
            <a:fillRect/>
          </a:stretch>
        </p:blipFill>
        <p:spPr>
          <a:xfrm>
            <a:off x="395288" y="1412875"/>
            <a:ext cx="2557462" cy="5445125"/>
          </a:xfrm>
        </p:spPr>
      </p:pic>
      <p:sp>
        <p:nvSpPr>
          <p:cNvPr id="24582" name="11 CuadroTexto"/>
          <p:cNvSpPr txBox="1">
            <a:spLocks noChangeArrowheads="1"/>
          </p:cNvSpPr>
          <p:nvPr/>
        </p:nvSpPr>
        <p:spPr bwMode="auto">
          <a:xfrm>
            <a:off x="755650" y="3357563"/>
            <a:ext cx="2592388" cy="522287"/>
          </a:xfrm>
          <a:prstGeom prst="rect">
            <a:avLst/>
          </a:prstGeom>
          <a:noFill/>
          <a:ln w="9525">
            <a:noFill/>
            <a:miter lim="800000"/>
            <a:headEnd/>
            <a:tailEnd/>
          </a:ln>
        </p:spPr>
        <p:txBody>
          <a:bodyPr>
            <a:spAutoFit/>
          </a:bodyPr>
          <a:lstStyle/>
          <a:p>
            <a:r>
              <a:rPr lang="es-CL" sz="1400" b="1" i="1"/>
              <a:t>Municipalidad</a:t>
            </a:r>
          </a:p>
          <a:p>
            <a:r>
              <a:rPr lang="es-CL" sz="1400" b="1" i="1"/>
              <a:t>de Santiago</a:t>
            </a:r>
          </a:p>
        </p:txBody>
      </p:sp>
      <p:sp>
        <p:nvSpPr>
          <p:cNvPr id="24583" name="12 CuadroTexto"/>
          <p:cNvSpPr txBox="1">
            <a:spLocks noChangeArrowheads="1"/>
          </p:cNvSpPr>
          <p:nvPr/>
        </p:nvSpPr>
        <p:spPr bwMode="auto">
          <a:xfrm>
            <a:off x="6227763" y="3971925"/>
            <a:ext cx="2363787" cy="307975"/>
          </a:xfrm>
          <a:prstGeom prst="rect">
            <a:avLst/>
          </a:prstGeom>
          <a:noFill/>
          <a:ln w="9525">
            <a:noFill/>
            <a:miter lim="800000"/>
            <a:headEnd/>
            <a:tailEnd/>
          </a:ln>
        </p:spPr>
        <p:txBody>
          <a:bodyPr>
            <a:spAutoFit/>
          </a:bodyPr>
          <a:lstStyle/>
          <a:p>
            <a:r>
              <a:rPr lang="es-CL" sz="1400" b="1" i="1"/>
              <a:t>Biblioteca Nacional</a:t>
            </a:r>
          </a:p>
        </p:txBody>
      </p:sp>
      <p:sp>
        <p:nvSpPr>
          <p:cNvPr id="24584" name="13 CuadroTexto"/>
          <p:cNvSpPr txBox="1">
            <a:spLocks noChangeArrowheads="1"/>
          </p:cNvSpPr>
          <p:nvPr/>
        </p:nvSpPr>
        <p:spPr bwMode="auto">
          <a:xfrm>
            <a:off x="3059113" y="2924175"/>
            <a:ext cx="3675062" cy="307975"/>
          </a:xfrm>
          <a:prstGeom prst="rect">
            <a:avLst/>
          </a:prstGeom>
          <a:noFill/>
          <a:ln w="9525">
            <a:noFill/>
            <a:miter lim="800000"/>
            <a:headEnd/>
            <a:tailEnd/>
          </a:ln>
        </p:spPr>
        <p:txBody>
          <a:bodyPr>
            <a:spAutoFit/>
          </a:bodyPr>
          <a:lstStyle/>
          <a:p>
            <a:r>
              <a:rPr lang="es-CL" sz="1400" b="1" i="1"/>
              <a:t>Reunión en casa de Anita Fresno</a:t>
            </a:r>
          </a:p>
        </p:txBody>
      </p:sp>
      <p:sp>
        <p:nvSpPr>
          <p:cNvPr id="24585" name="16 CuadroTexto"/>
          <p:cNvSpPr txBox="1">
            <a:spLocks noChangeArrowheads="1"/>
          </p:cNvSpPr>
          <p:nvPr/>
        </p:nvSpPr>
        <p:spPr bwMode="auto">
          <a:xfrm>
            <a:off x="539750" y="5013325"/>
            <a:ext cx="8135938" cy="1938338"/>
          </a:xfrm>
          <a:prstGeom prst="rect">
            <a:avLst/>
          </a:prstGeom>
          <a:noFill/>
          <a:ln w="9525">
            <a:noFill/>
            <a:miter lim="800000"/>
            <a:headEnd/>
            <a:tailEnd/>
          </a:ln>
        </p:spPr>
        <p:txBody>
          <a:bodyPr>
            <a:spAutoFit/>
          </a:bodyPr>
          <a:lstStyle/>
          <a:p>
            <a:pPr marL="342900" indent="-342900"/>
            <a:r>
              <a:rPr lang="es-CL" sz="1400" b="1"/>
              <a:t>5. Donación del archivo personal de Bernardo Leighton y colección de cartas a sus padres a</a:t>
            </a:r>
          </a:p>
          <a:p>
            <a:pPr marL="342900" indent="-342900"/>
            <a:r>
              <a:rPr lang="es-CL" sz="1400" b="1"/>
              <a:t>la Biblioteca del Congreso Nacional en la Cámara de Diputados. </a:t>
            </a:r>
          </a:p>
          <a:p>
            <a:pPr marL="342900" indent="-342900"/>
            <a:r>
              <a:rPr lang="es-CL" sz="1400" b="1"/>
              <a:t>6. Ciclo de charlas comunitarias regulares.</a:t>
            </a:r>
          </a:p>
          <a:p>
            <a:pPr marL="342900" indent="-342900"/>
            <a:r>
              <a:rPr lang="es-CL" sz="1400" b="1"/>
              <a:t>7. Premio Bernardo Leighton Escuela El Bosque.</a:t>
            </a:r>
          </a:p>
          <a:p>
            <a:pPr marL="342900" indent="-342900"/>
            <a:r>
              <a:rPr lang="es-CL" sz="1400" b="1"/>
              <a:t>8. Vinculación permanente con Universidades nacionales y extranjeras.</a:t>
            </a:r>
          </a:p>
          <a:p>
            <a:pPr marL="342900" indent="-342900"/>
            <a:r>
              <a:rPr lang="es-CL" sz="1400" b="1"/>
              <a:t>9.  Página Web.</a:t>
            </a:r>
          </a:p>
          <a:p>
            <a:pPr marL="342900" indent="-342900" algn="just"/>
            <a:endParaRPr lang="es-CL" sz="1200" b="1"/>
          </a:p>
          <a:p>
            <a:pPr marL="342900" indent="-342900" algn="just"/>
            <a:endParaRPr lang="es-CL" sz="1200"/>
          </a:p>
          <a:p>
            <a:pPr marL="342900" indent="-342900" algn="just"/>
            <a:endParaRPr lang="es-CL" sz="1200"/>
          </a:p>
        </p:txBody>
      </p:sp>
      <p:pic>
        <p:nvPicPr>
          <p:cNvPr id="24586" name="Picture 2" descr="C:\Users\Ximena\Desktop\imagesV8YU85XK.jpg"/>
          <p:cNvPicPr>
            <a:picLocks noChangeAspect="1" noChangeArrowheads="1"/>
          </p:cNvPicPr>
          <p:nvPr/>
        </p:nvPicPr>
        <p:blipFill>
          <a:blip r:embed="rId6"/>
          <a:srcRect/>
          <a:stretch>
            <a:fillRect/>
          </a:stretch>
        </p:blipFill>
        <p:spPr bwMode="auto">
          <a:xfrm>
            <a:off x="3143250" y="3213100"/>
            <a:ext cx="2365375" cy="1511300"/>
          </a:xfrm>
          <a:prstGeom prst="rect">
            <a:avLst/>
          </a:prstGeom>
          <a:noFill/>
          <a:ln w="9525">
            <a:noFill/>
            <a:miter lim="800000"/>
            <a:headEnd/>
            <a:tailEnd/>
          </a:ln>
        </p:spPr>
      </p:pic>
      <p:sp>
        <p:nvSpPr>
          <p:cNvPr id="24587" name="14 CuadroTexto"/>
          <p:cNvSpPr txBox="1">
            <a:spLocks noChangeArrowheads="1"/>
          </p:cNvSpPr>
          <p:nvPr/>
        </p:nvSpPr>
        <p:spPr bwMode="auto">
          <a:xfrm>
            <a:off x="395288" y="4149725"/>
            <a:ext cx="2952750" cy="306388"/>
          </a:xfrm>
          <a:prstGeom prst="rect">
            <a:avLst/>
          </a:prstGeom>
          <a:noFill/>
          <a:ln w="9525">
            <a:noFill/>
            <a:miter lim="800000"/>
            <a:headEnd/>
            <a:tailEnd/>
          </a:ln>
        </p:spPr>
        <p:txBody>
          <a:bodyPr>
            <a:spAutoFit/>
          </a:bodyPr>
          <a:lstStyle/>
          <a:p>
            <a:r>
              <a:rPr lang="es-CL" sz="1400" b="1"/>
              <a:t>Donación del archivo personal </a:t>
            </a:r>
            <a:endParaRPr lang="es-CL" sz="1400">
              <a:latin typeface="Gill Sans MT" pitchFamily="34"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488</TotalTime>
  <Words>1058</Words>
  <Application>Microsoft Macintosh PowerPoint</Application>
  <PresentationFormat>On-screen Show (4:3)</PresentationFormat>
  <Paragraphs>143</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Origen</vt:lpstr>
      <vt:lpstr>Corporación Educacional  Bernardo Leighton Guzman</vt:lpstr>
      <vt:lpstr>            Breve semblanza</vt:lpstr>
      <vt:lpstr>Bernardo Leighton Guzmán : Primer Presidente de la Falange Nacional.  1939.</vt:lpstr>
      <vt:lpstr>Corporación Educacional  Bernardo Leighton Guzmán</vt:lpstr>
      <vt:lpstr>Socios Fundadores  </vt:lpstr>
      <vt:lpstr>Ex Presidentes y Presidente actual de la Corporación Educacional  Bernardo Leighton Guzmán</vt:lpstr>
      <vt:lpstr>Socios Honorarios</vt:lpstr>
      <vt:lpstr>ACTIVIDADES RELEVANTES  DE LA CORPORACIÓN</vt:lpstr>
      <vt:lpstr>ACTIVIDADES RELEVANTES  DE LA CORPORACIÓN: ACTOS DE HOMENAJE</vt:lpstr>
      <vt:lpstr>El Placer de Servir</vt:lpstr>
      <vt:lpstr>Para finalizar….</vt:lpstr>
      <vt:lpstr>  Gracias </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Corporación Educacional  Bernardo Leighton Guzman</dc:title>
  <dc:creator>Your User Name</dc:creator>
  <cp:lastModifiedBy>Eduardo Williams</cp:lastModifiedBy>
  <cp:revision>115</cp:revision>
  <dcterms:created xsi:type="dcterms:W3CDTF">2002-03-06T22:37:40Z</dcterms:created>
  <dcterms:modified xsi:type="dcterms:W3CDTF">2015-12-03T09:18:10Z</dcterms:modified>
</cp:coreProperties>
</file>